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_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33D25-0BEE-1B4A-A64F-F78008EA4B86}"/>
              </a:ext>
            </a:extLst>
          </p:cNvPr>
          <p:cNvPicPr>
            <a:picLocks noChangeAspect="1"/>
          </p:cNvPicPr>
          <p:nvPr/>
        </p:nvPicPr>
        <p:blipFill>
          <a:blip r:embed="rId2"/>
          <a:stretch>
            <a:fillRect/>
          </a:stretch>
        </p:blipFill>
        <p:spPr>
          <a:xfrm>
            <a:off x="0" y="0"/>
            <a:ext cx="12180232" cy="6858000"/>
          </a:xfrm>
          <a:prstGeom prst="rect">
            <a:avLst/>
          </a:prstGeom>
        </p:spPr>
      </p:pic>
      <p:sp>
        <p:nvSpPr>
          <p:cNvPr id="3" name="Slide Number Placeholder 2">
            <a:extLst>
              <a:ext uri="{FF2B5EF4-FFF2-40B4-BE49-F238E27FC236}">
                <a16:creationId xmlns:a16="http://schemas.microsoft.com/office/drawing/2014/main" id="{9693C75C-11DF-FA4F-B0E6-601E5BD85A93}"/>
              </a:ext>
            </a:extLst>
          </p:cNvPr>
          <p:cNvSpPr>
            <a:spLocks noGrp="1"/>
          </p:cNvSpPr>
          <p:nvPr>
            <p:ph type="sldNum" sz="quarter" idx="10"/>
          </p:nvPr>
        </p:nvSpPr>
        <p:spPr>
          <a:xfrm>
            <a:off x="523872" y="6397852"/>
            <a:ext cx="2743200" cy="365125"/>
          </a:xfrm>
          <a:prstGeom prst="rect">
            <a:avLst/>
          </a:prstGeom>
        </p:spPr>
        <p:txBody>
          <a:bodyPr/>
          <a:lstStyle/>
          <a:p>
            <a:fld id="{9BCB9766-3262-4BB3-9293-29A4CD0055C8}" type="slidenum">
              <a:rPr lang="en-US" smtClean="0"/>
              <a:t>‹#›</a:t>
            </a:fld>
            <a:endParaRPr lang="en-US"/>
          </a:p>
        </p:txBody>
      </p:sp>
    </p:spTree>
    <p:extLst>
      <p:ext uri="{BB962C8B-B14F-4D97-AF65-F5344CB8AC3E}">
        <p14:creationId xmlns:p14="http://schemas.microsoft.com/office/powerpoint/2010/main" val="253065151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Divider_Light Mode">
    <p:spTree>
      <p:nvGrpSpPr>
        <p:cNvPr id="1" name=""/>
        <p:cNvGrpSpPr/>
        <p:nvPr/>
      </p:nvGrpSpPr>
      <p:grpSpPr>
        <a:xfrm>
          <a:off x="0" y="0"/>
          <a:ext cx="0" cy="0"/>
          <a:chOff x="0" y="0"/>
          <a:chExt cx="0" cy="0"/>
        </a:xfrm>
      </p:grpSpPr>
      <p:pic>
        <p:nvPicPr>
          <p:cNvPr id="3" name="Picture 2" descr="A picture containing person, indoor, building, airplane&#10;&#10;Description automatically generated">
            <a:extLst>
              <a:ext uri="{FF2B5EF4-FFF2-40B4-BE49-F238E27FC236}">
                <a16:creationId xmlns:a16="http://schemas.microsoft.com/office/drawing/2014/main" id="{C8936158-4553-3748-BDA4-3F3247FDDE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p:cNvSpPr>
            <a:spLocks noGrp="1"/>
          </p:cNvSpPr>
          <p:nvPr>
            <p:ph type="ctrTitle" hasCustomPrompt="1"/>
          </p:nvPr>
        </p:nvSpPr>
        <p:spPr>
          <a:xfrm>
            <a:off x="3383999" y="3010062"/>
            <a:ext cx="5924549" cy="609628"/>
          </a:xfrm>
        </p:spPr>
        <p:txBody>
          <a:bodyPr vert="horz" lIns="0" tIns="0" rIns="0" bIns="0" rtlCol="0" anchor="b" anchorCtr="0">
            <a:noAutofit/>
          </a:bodyPr>
          <a:lstStyle>
            <a:lvl1pPr algn="r">
              <a:lnSpc>
                <a:spcPct val="95000"/>
              </a:lnSpc>
              <a:defRPr lang="en-GB" sz="2400" b="1" i="0" baseline="0">
                <a:solidFill>
                  <a:srgbClr val="00425F"/>
                </a:solidFill>
                <a:effectLst/>
                <a:latin typeface="Stag Sans Semibold" panose="020B0503040000020004" pitchFamily="34" charset="77"/>
              </a:defRPr>
            </a:lvl1pPr>
          </a:lstStyle>
          <a:p>
            <a:pPr lvl="0"/>
            <a:r>
              <a:rPr lang="en-US" dirty="0"/>
              <a:t>Section Divider Title Is Placed Here</a:t>
            </a:r>
            <a:endParaRPr lang="en-GB" dirty="0"/>
          </a:p>
        </p:txBody>
      </p:sp>
      <p:sp>
        <p:nvSpPr>
          <p:cNvPr id="6" name="Subtitle 2"/>
          <p:cNvSpPr>
            <a:spLocks noGrp="1"/>
          </p:cNvSpPr>
          <p:nvPr>
            <p:ph type="subTitle" idx="1" hasCustomPrompt="1"/>
          </p:nvPr>
        </p:nvSpPr>
        <p:spPr>
          <a:xfrm>
            <a:off x="3383999" y="3703126"/>
            <a:ext cx="5924549" cy="319788"/>
          </a:xfrm>
        </p:spPr>
        <p:txBody>
          <a:bodyPr vert="horz" lIns="0" tIns="0" rIns="0" bIns="0" rtlCol="0" anchor="t" anchorCtr="0">
            <a:normAutofit/>
          </a:bodyPr>
          <a:lstStyle>
            <a:lvl1pPr marL="100904" indent="-100904" algn="r">
              <a:lnSpc>
                <a:spcPct val="95000"/>
              </a:lnSpc>
              <a:spcBef>
                <a:spcPts val="0"/>
              </a:spcBef>
              <a:buNone/>
              <a:defRPr lang="en-GB" sz="1100" b="0" i="0" spc="300">
                <a:solidFill>
                  <a:srgbClr val="00425F"/>
                </a:solidFill>
                <a:effectLst/>
                <a:latin typeface="Stag Sans Book" panose="020B0503040000020004" pitchFamily="34" charset="77"/>
              </a:defRPr>
            </a:lvl1pPr>
          </a:lstStyle>
          <a:p>
            <a:pPr marL="0" lvl="0" indent="0"/>
            <a:r>
              <a:rPr lang="en-US" dirty="0"/>
              <a:t>PRESENTATION SUB-TITLE IS PLACED HERE</a:t>
            </a:r>
            <a:endParaRPr lang="en-GB" dirty="0"/>
          </a:p>
        </p:txBody>
      </p:sp>
      <p:sp>
        <p:nvSpPr>
          <p:cNvPr id="10" name="Rectangle 9">
            <a:extLst>
              <a:ext uri="{FF2B5EF4-FFF2-40B4-BE49-F238E27FC236}">
                <a16:creationId xmlns:a16="http://schemas.microsoft.com/office/drawing/2014/main" id="{C6D6B7EF-5D79-DC4C-A1BB-E51BE60E463F}"/>
              </a:ext>
            </a:extLst>
          </p:cNvPr>
          <p:cNvSpPr/>
          <p:nvPr/>
        </p:nvSpPr>
        <p:spPr>
          <a:xfrm>
            <a:off x="9556934" y="2953960"/>
            <a:ext cx="88231" cy="12633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1800" dirty="0"/>
          </a:p>
        </p:txBody>
      </p:sp>
      <p:pic>
        <p:nvPicPr>
          <p:cNvPr id="13" name="Picture 12">
            <a:extLst>
              <a:ext uri="{FF2B5EF4-FFF2-40B4-BE49-F238E27FC236}">
                <a16:creationId xmlns:a16="http://schemas.microsoft.com/office/drawing/2014/main" id="{7C5D61D5-4970-7442-BD3D-4F1F71B15C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56933" y="4008845"/>
            <a:ext cx="2302323" cy="933106"/>
          </a:xfrm>
          <a:prstGeom prst="rect">
            <a:avLst/>
          </a:prstGeom>
        </p:spPr>
      </p:pic>
    </p:spTree>
    <p:extLst>
      <p:ext uri="{BB962C8B-B14F-4D97-AF65-F5344CB8AC3E}">
        <p14:creationId xmlns:p14="http://schemas.microsoft.com/office/powerpoint/2010/main" val="278893835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lide_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4AF2-95D7-FC49-B55A-7F32F76FA777}"/>
              </a:ext>
            </a:extLst>
          </p:cNvPr>
          <p:cNvSpPr>
            <a:spLocks noGrp="1"/>
          </p:cNvSpPr>
          <p:nvPr>
            <p:ph type="title" hasCustomPrompt="1"/>
          </p:nvPr>
        </p:nvSpPr>
        <p:spPr>
          <a:xfrm>
            <a:off x="527383" y="676417"/>
            <a:ext cx="6062989" cy="369332"/>
          </a:xfrm>
        </p:spPr>
        <p:txBody>
          <a:bodyPr/>
          <a:lstStyle/>
          <a:p>
            <a:r>
              <a:rPr lang="en-GB" dirty="0"/>
              <a:t>Click to Edit Title</a:t>
            </a:r>
            <a:endParaRPr lang="en-NG" dirty="0"/>
          </a:p>
        </p:txBody>
      </p:sp>
      <p:sp>
        <p:nvSpPr>
          <p:cNvPr id="3" name="Slide Number Placeholder 2">
            <a:extLst>
              <a:ext uri="{FF2B5EF4-FFF2-40B4-BE49-F238E27FC236}">
                <a16:creationId xmlns:a16="http://schemas.microsoft.com/office/drawing/2014/main" id="{19CF7DE2-D0D4-3D43-A0C3-AA08FBA7ACE4}"/>
              </a:ext>
            </a:extLst>
          </p:cNvPr>
          <p:cNvSpPr>
            <a:spLocks noGrp="1"/>
          </p:cNvSpPr>
          <p:nvPr>
            <p:ph type="sldNum" sz="quarter" idx="10"/>
          </p:nvPr>
        </p:nvSpPr>
        <p:spPr>
          <a:xfrm>
            <a:off x="523872" y="6397852"/>
            <a:ext cx="2743200" cy="365125"/>
          </a:xfrm>
          <a:prstGeom prst="rect">
            <a:avLst/>
          </a:prstGeom>
          <a:noFill/>
        </p:spPr>
        <p:txBody>
          <a:bodyPr/>
          <a:lstStyle>
            <a:lvl1pPr>
              <a:defRPr sz="900" b="1"/>
            </a:lvl1pPr>
          </a:lstStyle>
          <a:p>
            <a:fld id="{9BCB9766-3262-4BB3-9293-29A4CD0055C8}" type="slidenum">
              <a:rPr lang="en-US" smtClean="0"/>
              <a:t>‹#›</a:t>
            </a:fld>
            <a:endParaRPr lang="en-US"/>
          </a:p>
        </p:txBody>
      </p:sp>
      <p:sp>
        <p:nvSpPr>
          <p:cNvPr id="4" name="Text Placeholder 7">
            <a:extLst>
              <a:ext uri="{FF2B5EF4-FFF2-40B4-BE49-F238E27FC236}">
                <a16:creationId xmlns:a16="http://schemas.microsoft.com/office/drawing/2014/main" id="{EA65970A-E503-AF48-8EF5-F64DEF7EA0F3}"/>
              </a:ext>
            </a:extLst>
          </p:cNvPr>
          <p:cNvSpPr>
            <a:spLocks noGrp="1"/>
          </p:cNvSpPr>
          <p:nvPr>
            <p:ph type="body" sz="quarter" idx="13" hasCustomPrompt="1"/>
          </p:nvPr>
        </p:nvSpPr>
        <p:spPr>
          <a:xfrm>
            <a:off x="523872" y="1045749"/>
            <a:ext cx="9892605" cy="417287"/>
          </a:xfrm>
        </p:spPr>
        <p:txBody>
          <a:bodyPr/>
          <a:lstStyle>
            <a:lvl1pPr marL="0" indent="0">
              <a:buNone/>
              <a:defRPr sz="1200" b="0" i="0">
                <a:solidFill>
                  <a:srgbClr val="00425F"/>
                </a:solidFill>
                <a:latin typeface="Stag Sans Book" panose="020B0503040000020004" pitchFamily="34" charset="77"/>
              </a:defRPr>
            </a:lvl1pPr>
            <a:lvl2pPr marL="201806" indent="0">
              <a:buNone/>
              <a:defRPr>
                <a:latin typeface="Cambria" pitchFamily="18" charset="0"/>
              </a:defRPr>
            </a:lvl2pPr>
            <a:lvl3pPr marL="403613" indent="0">
              <a:buNone/>
              <a:defRPr>
                <a:latin typeface="Cambria" pitchFamily="18" charset="0"/>
              </a:defRPr>
            </a:lvl3pPr>
            <a:lvl4pPr marL="605418" indent="0">
              <a:buNone/>
              <a:defRPr>
                <a:latin typeface="Cambria" pitchFamily="18" charset="0"/>
              </a:defRPr>
            </a:lvl4pPr>
            <a:lvl5pPr marL="807224" indent="0">
              <a:buNone/>
              <a:defRPr>
                <a:latin typeface="Cambria" pitchFamily="18" charset="0"/>
              </a:defRPr>
            </a:lvl5pPr>
          </a:lstStyle>
          <a:p>
            <a:pPr lvl="0"/>
            <a:r>
              <a:rPr lang="en-GB" dirty="0"/>
              <a:t>Click to Subtitle</a:t>
            </a:r>
          </a:p>
        </p:txBody>
      </p:sp>
    </p:spTree>
    <p:extLst>
      <p:ext uri="{BB962C8B-B14F-4D97-AF65-F5344CB8AC3E}">
        <p14:creationId xmlns:p14="http://schemas.microsoft.com/office/powerpoint/2010/main" val="4250381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inuation Content Slide_Plai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E25AEB-603D-42BC-8015-0B46D8EAB9D2}"/>
              </a:ext>
            </a:extLst>
          </p:cNvPr>
          <p:cNvSpPr/>
          <p:nvPr/>
        </p:nvSpPr>
        <p:spPr>
          <a:xfrm>
            <a:off x="0" y="0"/>
            <a:ext cx="12192000" cy="6858000"/>
          </a:xfrm>
          <a:prstGeom prst="rect">
            <a:avLst/>
          </a:prstGeom>
          <a:solidFill>
            <a:srgbClr val="ABD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F44AF2-95D7-FC49-B55A-7F32F76FA777}"/>
              </a:ext>
            </a:extLst>
          </p:cNvPr>
          <p:cNvSpPr>
            <a:spLocks noGrp="1"/>
          </p:cNvSpPr>
          <p:nvPr>
            <p:ph type="title" hasCustomPrompt="1"/>
          </p:nvPr>
        </p:nvSpPr>
        <p:spPr>
          <a:xfrm>
            <a:off x="527383" y="907773"/>
            <a:ext cx="6062989" cy="246221"/>
          </a:xfrm>
        </p:spPr>
        <p:txBody>
          <a:bodyPr/>
          <a:lstStyle>
            <a:lvl1pPr>
              <a:defRPr sz="1600"/>
            </a:lvl1pPr>
          </a:lstStyle>
          <a:p>
            <a:r>
              <a:rPr lang="en-GB" dirty="0"/>
              <a:t>Click to Edit Continuation Title</a:t>
            </a:r>
            <a:endParaRPr lang="en-NG" dirty="0"/>
          </a:p>
        </p:txBody>
      </p:sp>
      <p:sp>
        <p:nvSpPr>
          <p:cNvPr id="3" name="Slide Number Placeholder 2">
            <a:extLst>
              <a:ext uri="{FF2B5EF4-FFF2-40B4-BE49-F238E27FC236}">
                <a16:creationId xmlns:a16="http://schemas.microsoft.com/office/drawing/2014/main" id="{19CF7DE2-D0D4-3D43-A0C3-AA08FBA7ACE4}"/>
              </a:ext>
            </a:extLst>
          </p:cNvPr>
          <p:cNvSpPr>
            <a:spLocks noGrp="1"/>
          </p:cNvSpPr>
          <p:nvPr>
            <p:ph type="sldNum" sz="quarter" idx="10"/>
          </p:nvPr>
        </p:nvSpPr>
        <p:spPr>
          <a:xfrm>
            <a:off x="523872" y="6397852"/>
            <a:ext cx="2743200" cy="365125"/>
          </a:xfrm>
          <a:prstGeom prst="rect">
            <a:avLst/>
          </a:prstGeom>
        </p:spPr>
        <p:txBody>
          <a:bodyPr/>
          <a:lstStyle/>
          <a:p>
            <a:fld id="{9BCB9766-3262-4BB3-9293-29A4CD0055C8}" type="slidenum">
              <a:rPr lang="en-US" smtClean="0"/>
              <a:t>‹#›</a:t>
            </a:fld>
            <a:endParaRPr lang="en-US"/>
          </a:p>
        </p:txBody>
      </p:sp>
      <p:pic>
        <p:nvPicPr>
          <p:cNvPr id="7" name="Picture 6">
            <a:extLst>
              <a:ext uri="{FF2B5EF4-FFF2-40B4-BE49-F238E27FC236}">
                <a16:creationId xmlns:a16="http://schemas.microsoft.com/office/drawing/2014/main" id="{69CE81CC-D719-4EE9-84FB-4A2A79B66F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86463" y="6112359"/>
            <a:ext cx="1839781" cy="745643"/>
          </a:xfrm>
          <a:prstGeom prst="rect">
            <a:avLst/>
          </a:prstGeom>
        </p:spPr>
      </p:pic>
    </p:spTree>
    <p:extLst>
      <p:ext uri="{BB962C8B-B14F-4D97-AF65-F5344CB8AC3E}">
        <p14:creationId xmlns:p14="http://schemas.microsoft.com/office/powerpoint/2010/main" val="2811843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mplty 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DC227B4-EA13-2648-B188-E27AFCDD6581}"/>
              </a:ext>
            </a:extLst>
          </p:cNvPr>
          <p:cNvSpPr>
            <a:spLocks noGrp="1"/>
          </p:cNvSpPr>
          <p:nvPr>
            <p:ph type="sldNum" sz="quarter" idx="4"/>
          </p:nvPr>
        </p:nvSpPr>
        <p:spPr>
          <a:xfrm>
            <a:off x="527383" y="6430330"/>
            <a:ext cx="671445" cy="323187"/>
          </a:xfrm>
          <a:prstGeom prst="rect">
            <a:avLst/>
          </a:prstGeom>
          <a:ln>
            <a:noFill/>
          </a:ln>
        </p:spPr>
        <p:txBody>
          <a:bodyPr vert="horz" lIns="91440" tIns="45720" rIns="91440" bIns="45720" rtlCol="0" anchor="ctr"/>
          <a:lstStyle>
            <a:lvl1pPr algn="ctr">
              <a:defRPr sz="600" b="1">
                <a:solidFill>
                  <a:srgbClr val="00425F"/>
                </a:solidFill>
              </a:defRPr>
            </a:lvl1pPr>
          </a:lstStyle>
          <a:p>
            <a:fld id="{9BCB9766-3262-4BB3-9293-29A4CD0055C8}" type="slidenum">
              <a:rPr lang="en-US" smtClean="0"/>
              <a:t>‹#›</a:t>
            </a:fld>
            <a:endParaRPr lang="en-US"/>
          </a:p>
        </p:txBody>
      </p:sp>
      <p:sp>
        <p:nvSpPr>
          <p:cNvPr id="3" name="Rectangle 2">
            <a:extLst>
              <a:ext uri="{FF2B5EF4-FFF2-40B4-BE49-F238E27FC236}">
                <a16:creationId xmlns:a16="http://schemas.microsoft.com/office/drawing/2014/main" id="{C2501715-2581-4AD4-AD0A-2E3998C5FD34}"/>
              </a:ext>
            </a:extLst>
          </p:cNvPr>
          <p:cNvSpPr/>
          <p:nvPr/>
        </p:nvSpPr>
        <p:spPr>
          <a:xfrm>
            <a:off x="0" y="0"/>
            <a:ext cx="12192000" cy="6858000"/>
          </a:xfrm>
          <a:prstGeom prst="rect">
            <a:avLst/>
          </a:prstGeom>
          <a:solidFill>
            <a:srgbClr val="0F2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Interswitch_white_&amp;_red_on_blue_rgb.png">
            <a:extLst>
              <a:ext uri="{FF2B5EF4-FFF2-40B4-BE49-F238E27FC236}">
                <a16:creationId xmlns:a16="http://schemas.microsoft.com/office/drawing/2014/main" id="{8955262D-7BCA-466B-B62D-A69B716ED8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85798" y="6144936"/>
            <a:ext cx="1837014" cy="687905"/>
          </a:xfrm>
          <a:prstGeom prst="rect">
            <a:avLst/>
          </a:prstGeom>
        </p:spPr>
      </p:pic>
    </p:spTree>
    <p:extLst>
      <p:ext uri="{BB962C8B-B14F-4D97-AF65-F5344CB8AC3E}">
        <p14:creationId xmlns:p14="http://schemas.microsoft.com/office/powerpoint/2010/main" val="2710288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EA7A5B-93DB-4BC0-9350-3732D1FC7B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86463" y="6112357"/>
            <a:ext cx="1839781" cy="745643"/>
          </a:xfrm>
          <a:prstGeom prst="rect">
            <a:avLst/>
          </a:prstGeom>
        </p:spPr>
      </p:pic>
      <p:sp>
        <p:nvSpPr>
          <p:cNvPr id="8" name="Slide Number Placeholder 5">
            <a:extLst>
              <a:ext uri="{FF2B5EF4-FFF2-40B4-BE49-F238E27FC236}">
                <a16:creationId xmlns:a16="http://schemas.microsoft.com/office/drawing/2014/main" id="{82047772-F69F-4D27-B8D6-BE8F8E7E2882}"/>
              </a:ext>
            </a:extLst>
          </p:cNvPr>
          <p:cNvSpPr txBox="1">
            <a:spLocks/>
          </p:cNvSpPr>
          <p:nvPr/>
        </p:nvSpPr>
        <p:spPr>
          <a:xfrm>
            <a:off x="4646648" y="638388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rgbClr val="00425F"/>
                </a:solidFill>
                <a:latin typeface="Stag Sans Light" panose="020B03030400000200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NG" sz="800" dirty="0">
                <a:solidFill>
                  <a:schemeClr val="bg1">
                    <a:lumMod val="75000"/>
                  </a:schemeClr>
                </a:solidFill>
              </a:rPr>
              <a:t>© 202</a:t>
            </a:r>
            <a:r>
              <a:rPr lang="en-US" sz="800" dirty="0">
                <a:solidFill>
                  <a:schemeClr val="bg1">
                    <a:lumMod val="75000"/>
                  </a:schemeClr>
                </a:solidFill>
              </a:rPr>
              <a:t>3</a:t>
            </a:r>
            <a:r>
              <a:rPr lang="en-NG" sz="800" dirty="0">
                <a:solidFill>
                  <a:schemeClr val="bg1">
                    <a:lumMod val="75000"/>
                  </a:schemeClr>
                </a:solidFill>
              </a:rPr>
              <a:t> Interswitch Ltd. All Rights Reserved</a:t>
            </a:r>
          </a:p>
        </p:txBody>
      </p:sp>
      <p:sp>
        <p:nvSpPr>
          <p:cNvPr id="9" name="MSIPCMContentMarking" descr="{&quot;HashCode&quot;:827547679,&quot;Placement&quot;:&quot;Header&quot;,&quot;Top&quot;:0.0,&quot;Left&quot;:820.6613,&quot;SlideWidth&quot;:960,&quot;SlideHeight&quot;:540}">
            <a:extLst>
              <a:ext uri="{FF2B5EF4-FFF2-40B4-BE49-F238E27FC236}">
                <a16:creationId xmlns:a16="http://schemas.microsoft.com/office/drawing/2014/main" id="{0CACC5F5-F314-44CF-B967-5F33BAEAFE4C}"/>
              </a:ext>
            </a:extLst>
          </p:cNvPr>
          <p:cNvSpPr txBox="1"/>
          <p:nvPr/>
        </p:nvSpPr>
        <p:spPr>
          <a:xfrm>
            <a:off x="10422399" y="0"/>
            <a:ext cx="1769601" cy="296525"/>
          </a:xfrm>
          <a:prstGeom prst="rect">
            <a:avLst/>
          </a:prstGeom>
          <a:noFill/>
        </p:spPr>
        <p:txBody>
          <a:bodyPr vert="horz" wrap="square" lIns="0" tIns="0" rIns="0" bIns="0" rtlCol="0" anchor="ctr" anchorCtr="1">
            <a:noAutofit/>
          </a:bodyPr>
          <a:lstStyle/>
          <a:p>
            <a:pPr algn="r">
              <a:spcBef>
                <a:spcPts val="0"/>
              </a:spcBef>
              <a:spcAft>
                <a:spcPts val="0"/>
              </a:spcAft>
            </a:pPr>
            <a:r>
              <a:rPr lang="en-GB" sz="1200">
                <a:solidFill>
                  <a:srgbClr val="000000"/>
                </a:solidFill>
                <a:latin typeface="Calibri" panose="020F0502020204030204" pitchFamily="34" charset="0"/>
              </a:rPr>
              <a:t>Interswitch - INTERNAL</a:t>
            </a:r>
            <a:endParaRPr lang="en-GB" sz="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723752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ata and Image Subhea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0528C-9A8F-4AD5-BDB4-2976AE025A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86463" y="6112357"/>
            <a:ext cx="1839781" cy="745643"/>
          </a:xfrm>
          <a:prstGeom prst="rect">
            <a:avLst/>
          </a:prstGeom>
        </p:spPr>
      </p:pic>
      <p:sp>
        <p:nvSpPr>
          <p:cNvPr id="4" name="Slide Number Placeholder 5">
            <a:extLst>
              <a:ext uri="{FF2B5EF4-FFF2-40B4-BE49-F238E27FC236}">
                <a16:creationId xmlns:a16="http://schemas.microsoft.com/office/drawing/2014/main" id="{11F3AC54-0CFC-4C17-9E3C-3999DD183A52}"/>
              </a:ext>
            </a:extLst>
          </p:cNvPr>
          <p:cNvSpPr txBox="1">
            <a:spLocks/>
          </p:cNvSpPr>
          <p:nvPr/>
        </p:nvSpPr>
        <p:spPr>
          <a:xfrm>
            <a:off x="4646648" y="638388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rgbClr val="00425F"/>
                </a:solidFill>
                <a:latin typeface="Stag Sans Light" panose="020B03030400000200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NG" sz="800" dirty="0">
                <a:solidFill>
                  <a:schemeClr val="bg1"/>
                </a:solidFill>
              </a:rPr>
              <a:t>© 202</a:t>
            </a:r>
            <a:r>
              <a:rPr lang="en-US" sz="800" dirty="0">
                <a:solidFill>
                  <a:schemeClr val="bg1"/>
                </a:solidFill>
              </a:rPr>
              <a:t>3</a:t>
            </a:r>
            <a:r>
              <a:rPr lang="en-NG" sz="800" dirty="0">
                <a:solidFill>
                  <a:schemeClr val="bg1"/>
                </a:solidFill>
              </a:rPr>
              <a:t> Interswitch Ltd. All Rights Reserved</a:t>
            </a:r>
          </a:p>
        </p:txBody>
      </p:sp>
      <p:sp>
        <p:nvSpPr>
          <p:cNvPr id="5" name="MSIPCMContentMarking" descr="{&quot;HashCode&quot;:827547679,&quot;Placement&quot;:&quot;Header&quot;,&quot;Top&quot;:0.0,&quot;Left&quot;:820.6613,&quot;SlideWidth&quot;:960,&quot;SlideHeight&quot;:540}">
            <a:extLst>
              <a:ext uri="{FF2B5EF4-FFF2-40B4-BE49-F238E27FC236}">
                <a16:creationId xmlns:a16="http://schemas.microsoft.com/office/drawing/2014/main" id="{EA08BDC0-2084-4D07-B0E1-E2EFF82D8659}"/>
              </a:ext>
            </a:extLst>
          </p:cNvPr>
          <p:cNvSpPr txBox="1"/>
          <p:nvPr/>
        </p:nvSpPr>
        <p:spPr>
          <a:xfrm>
            <a:off x="10422399" y="0"/>
            <a:ext cx="1769601" cy="296525"/>
          </a:xfrm>
          <a:prstGeom prst="rect">
            <a:avLst/>
          </a:prstGeom>
          <a:noFill/>
        </p:spPr>
        <p:txBody>
          <a:bodyPr vert="horz" wrap="square" lIns="0" tIns="0" rIns="0" bIns="0" rtlCol="0" anchor="ctr" anchorCtr="1">
            <a:noAutofit/>
          </a:bodyPr>
          <a:lstStyle/>
          <a:p>
            <a:pPr algn="r">
              <a:spcBef>
                <a:spcPts val="0"/>
              </a:spcBef>
              <a:spcAft>
                <a:spcPts val="0"/>
              </a:spcAft>
            </a:pPr>
            <a:r>
              <a:rPr lang="en-GB" sz="1200" dirty="0">
                <a:solidFill>
                  <a:schemeClr val="bg1"/>
                </a:solidFill>
                <a:latin typeface="Calibri" panose="020F0502020204030204" pitchFamily="34" charset="0"/>
              </a:rPr>
              <a:t>Interswitch - INTERNAL</a:t>
            </a:r>
          </a:p>
        </p:txBody>
      </p:sp>
    </p:spTree>
    <p:extLst>
      <p:ext uri="{BB962C8B-B14F-4D97-AF65-F5344CB8AC3E}">
        <p14:creationId xmlns:p14="http://schemas.microsoft.com/office/powerpoint/2010/main" val="3665138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and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24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667" y="1139688"/>
            <a:ext cx="10678551" cy="4740768"/>
          </a:xfrm>
          <a:prstGeom prst="rect">
            <a:avLst/>
          </a:prstGeom>
        </p:spPr>
        <p:txBody>
          <a:bodyPr lIns="0"/>
          <a:lstStyle>
            <a:lvl1pPr>
              <a:buClr>
                <a:srgbClr val="00425F"/>
              </a:buClr>
              <a:defRPr/>
            </a:lvl1pPr>
            <a:lvl2pPr>
              <a:buClr>
                <a:srgbClr val="00425F"/>
              </a:buClr>
              <a:defRPr/>
            </a:lvl2pPr>
            <a:lvl3pPr>
              <a:buClr>
                <a:srgbClr val="00425F"/>
              </a:buClr>
              <a:defRPr/>
            </a:lvl3pPr>
            <a:lvl4pPr>
              <a:buClr>
                <a:srgbClr val="00425F"/>
              </a:buClr>
              <a:defRPr/>
            </a:lvl4pPr>
            <a:lvl5pPr>
              <a:buClr>
                <a:srgbClr val="00425F"/>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itle 1"/>
          <p:cNvSpPr>
            <a:spLocks noGrp="1"/>
          </p:cNvSpPr>
          <p:nvPr>
            <p:ph type="title" hasCustomPrompt="1"/>
          </p:nvPr>
        </p:nvSpPr>
        <p:spPr>
          <a:xfrm>
            <a:off x="556667" y="493169"/>
            <a:ext cx="9889099" cy="369332"/>
          </a:xfrm>
        </p:spPr>
        <p:txBody>
          <a:bodyPr/>
          <a:lstStyle>
            <a:lvl1pPr>
              <a:defRPr>
                <a:solidFill>
                  <a:srgbClr val="EE312A"/>
                </a:solidFill>
              </a:defRPr>
            </a:lvl1pPr>
          </a:lstStyle>
          <a:p>
            <a:r>
              <a:rPr lang="en-GB" dirty="0"/>
              <a:t>Click to Edit Title</a:t>
            </a:r>
            <a:endParaRPr lang="en-US" dirty="0"/>
          </a:p>
        </p:txBody>
      </p:sp>
      <p:sp>
        <p:nvSpPr>
          <p:cNvPr id="6" name="Slide Number Placeholder 5">
            <a:extLst>
              <a:ext uri="{FF2B5EF4-FFF2-40B4-BE49-F238E27FC236}">
                <a16:creationId xmlns:a16="http://schemas.microsoft.com/office/drawing/2014/main" id="{D0379CBD-929B-FF40-8F45-5FDA74E33D07}"/>
              </a:ext>
            </a:extLst>
          </p:cNvPr>
          <p:cNvSpPr txBox="1">
            <a:spLocks/>
          </p:cNvSpPr>
          <p:nvPr/>
        </p:nvSpPr>
        <p:spPr>
          <a:xfrm>
            <a:off x="527383" y="6430330"/>
            <a:ext cx="671445" cy="323187"/>
          </a:xfrm>
          <a:prstGeom prst="rect">
            <a:avLst/>
          </a:prstGeom>
          <a:ln>
            <a:noFill/>
          </a:ln>
        </p:spPr>
        <p:txBody>
          <a:bodyPr vert="horz" lIns="91440" tIns="45720" rIns="91440" bIns="45720" rtlCol="0" anchor="ctr"/>
          <a:lstStyle>
            <a:defPPr>
              <a:defRPr lang="en-US"/>
            </a:defPPr>
            <a:lvl1pPr marL="0" algn="ctr" defTabSz="914400" rtl="0" eaLnBrk="1" latinLnBrk="0" hangingPunct="1">
              <a:defRPr sz="600" b="1" i="0" kern="1200">
                <a:solidFill>
                  <a:srgbClr val="00425F"/>
                </a:solidFill>
                <a:latin typeface="Stag Sans Light" panose="020B03030400000200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4D2F84-9815-2F4C-8D31-2DE9537B00C2}" type="slidenum">
              <a:rPr lang="en-NG" sz="600" smtClean="0"/>
              <a:pPr/>
              <a:t>‹#›</a:t>
            </a:fld>
            <a:endParaRPr lang="en-NG" sz="600" dirty="0"/>
          </a:p>
        </p:txBody>
      </p:sp>
    </p:spTree>
    <p:extLst>
      <p:ext uri="{BB962C8B-B14F-4D97-AF65-F5344CB8AC3E}">
        <p14:creationId xmlns:p14="http://schemas.microsoft.com/office/powerpoint/2010/main" val="1557269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with Sub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B20DCA-5C5C-4B9C-AC79-C47A7F84444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938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72978B-1B84-47EC-9CB3-1EB6ADDED2C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2756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Slide_ Option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52926C-0FE0-4840-8F64-D1B2A8D2A17A}"/>
              </a:ext>
            </a:extLst>
          </p:cNvPr>
          <p:cNvPicPr>
            <a:picLocks noChangeAspect="1"/>
          </p:cNvPicPr>
          <p:nvPr/>
        </p:nvPicPr>
        <p:blipFill>
          <a:blip r:embed="rId2"/>
          <a:srcRect/>
          <a:stretch/>
        </p:blipFill>
        <p:spPr>
          <a:xfrm>
            <a:off x="2" y="0"/>
            <a:ext cx="12180231" cy="6858000"/>
          </a:xfrm>
          <a:prstGeom prst="rect">
            <a:avLst/>
          </a:prstGeom>
        </p:spPr>
      </p:pic>
    </p:spTree>
    <p:extLst>
      <p:ext uri="{BB962C8B-B14F-4D97-AF65-F5344CB8AC3E}">
        <p14:creationId xmlns:p14="http://schemas.microsoft.com/office/powerpoint/2010/main" val="424019582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C53A73-F809-42A8-A01E-C16098D03F81}"/>
              </a:ext>
            </a:extLst>
          </p:cNvPr>
          <p:cNvSpPr/>
          <p:nvPr/>
        </p:nvSpPr>
        <p:spPr>
          <a:xfrm>
            <a:off x="0" y="0"/>
            <a:ext cx="12192000" cy="6858000"/>
          </a:xfrm>
          <a:prstGeom prst="rect">
            <a:avLst/>
          </a:prstGeom>
          <a:solidFill>
            <a:srgbClr val="0F2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2"/>
          <p:cNvSpPr txBox="1">
            <a:spLocks/>
          </p:cNvSpPr>
          <p:nvPr/>
        </p:nvSpPr>
        <p:spPr>
          <a:xfrm>
            <a:off x="3469032" y="3931548"/>
            <a:ext cx="5924549" cy="1505861"/>
          </a:xfrm>
          <a:prstGeom prst="rect">
            <a:avLst/>
          </a:prstGeom>
        </p:spPr>
        <p:txBody>
          <a:bodyPr vert="horz" lIns="0" tIns="0" rIns="0" bIns="0" rtlCol="0" anchor="t" anchorCtr="0">
            <a:noAutofit/>
          </a:bodyPr>
          <a:lstStyle>
            <a:lvl1pPr marL="179388" indent="-179388" algn="r" defTabSz="914400" rtl="0" eaLnBrk="1" latinLnBrk="0" hangingPunct="1">
              <a:lnSpc>
                <a:spcPct val="95000"/>
              </a:lnSpc>
              <a:spcBef>
                <a:spcPts val="0"/>
              </a:spcBef>
              <a:buClr>
                <a:srgbClr val="00425F"/>
              </a:buClr>
              <a:buFont typeface="Arial" pitchFamily="34" charset="0"/>
              <a:buNone/>
              <a:defRPr lang="en-GB" sz="1800" kern="1200">
                <a:solidFill>
                  <a:schemeClr val="bg1"/>
                </a:solidFill>
                <a:effectLst/>
                <a:latin typeface="+mj-lt"/>
                <a:ea typeface="+mn-ea"/>
                <a:cs typeface="+mn-cs"/>
              </a:defRPr>
            </a:lvl1pPr>
            <a:lvl2pPr marL="538163" indent="-179388" algn="l" defTabSz="914400" rtl="0" eaLnBrk="1" latinLnBrk="0" hangingPunct="1">
              <a:spcBef>
                <a:spcPts val="600"/>
              </a:spcBef>
              <a:buClr>
                <a:srgbClr val="00425F"/>
              </a:buClr>
              <a:buFont typeface="Arial" pitchFamily="34" charset="0"/>
              <a:buChar char="–"/>
              <a:defRPr sz="1500" kern="1200">
                <a:solidFill>
                  <a:srgbClr val="00425F"/>
                </a:solidFill>
                <a:latin typeface="+mn-lt"/>
                <a:ea typeface="+mn-ea"/>
                <a:cs typeface="+mn-cs"/>
              </a:defRPr>
            </a:lvl2pPr>
            <a:lvl3pPr marL="850900" indent="-133350" algn="l" defTabSz="914400" rtl="0" eaLnBrk="1" latinLnBrk="0" hangingPunct="1">
              <a:spcBef>
                <a:spcPts val="300"/>
              </a:spcBef>
              <a:buClr>
                <a:srgbClr val="00425F"/>
              </a:buClr>
              <a:buFont typeface="Arial" pitchFamily="34" charset="0"/>
              <a:buChar char="•"/>
              <a:defRPr sz="1500" kern="1200">
                <a:solidFill>
                  <a:srgbClr val="00425F"/>
                </a:solidFill>
                <a:latin typeface="+mn-lt"/>
                <a:ea typeface="+mn-ea"/>
                <a:cs typeface="+mn-cs"/>
              </a:defRPr>
            </a:lvl3pPr>
            <a:lvl4pPr marL="1236663" indent="-160338" algn="l" defTabSz="914400" rtl="0" eaLnBrk="1" latinLnBrk="0" hangingPunct="1">
              <a:spcBef>
                <a:spcPts val="300"/>
              </a:spcBef>
              <a:buClr>
                <a:srgbClr val="00425F"/>
              </a:buClr>
              <a:buFont typeface="Arial" pitchFamily="34" charset="0"/>
              <a:buChar char="–"/>
              <a:defRPr sz="1500" kern="1200">
                <a:solidFill>
                  <a:srgbClr val="00425F"/>
                </a:solidFill>
                <a:latin typeface="+mn-lt"/>
                <a:ea typeface="+mn-ea"/>
                <a:cs typeface="+mn-cs"/>
              </a:defRPr>
            </a:lvl4pPr>
            <a:lvl5pPr marL="1587500" indent="-152400" algn="l" defTabSz="914400" rtl="0" eaLnBrk="1" latinLnBrk="0" hangingPunct="1">
              <a:spcBef>
                <a:spcPts val="300"/>
              </a:spcBef>
              <a:buClr>
                <a:srgbClr val="00425F"/>
              </a:buClr>
              <a:buFont typeface="Arial" pitchFamily="34" charset="0"/>
              <a:buChar char="»"/>
              <a:defRPr sz="1500" kern="1200">
                <a:solidFill>
                  <a:srgbClr val="00425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900" dirty="0">
                <a:solidFill>
                  <a:srgbClr val="FFFFFF"/>
                </a:solidFill>
              </a:rPr>
              <a:t>Plot 1648C </a:t>
            </a:r>
            <a:r>
              <a:rPr lang="en-US" sz="900" dirty="0" err="1">
                <a:solidFill>
                  <a:srgbClr val="FFFFFF"/>
                </a:solidFill>
              </a:rPr>
              <a:t>Oko-Awo</a:t>
            </a:r>
            <a:r>
              <a:rPr lang="en-US" sz="900" dirty="0">
                <a:solidFill>
                  <a:srgbClr val="FFFFFF"/>
                </a:solidFill>
              </a:rPr>
              <a:t> Close</a:t>
            </a:r>
          </a:p>
          <a:p>
            <a:pPr marL="0" indent="0"/>
            <a:r>
              <a:rPr lang="en-US" sz="900" dirty="0">
                <a:solidFill>
                  <a:srgbClr val="FFFFFF"/>
                </a:solidFill>
              </a:rPr>
              <a:t>Victoria Island, Lagos, Nigeria</a:t>
            </a:r>
          </a:p>
          <a:p>
            <a:pPr marL="0" indent="0"/>
            <a:r>
              <a:rPr lang="en-US" sz="900" dirty="0">
                <a:solidFill>
                  <a:srgbClr val="FFFFFF"/>
                </a:solidFill>
              </a:rPr>
              <a:t>P.M.B. 80164, Victoria Island, Lagos</a:t>
            </a:r>
          </a:p>
          <a:p>
            <a:pPr marL="0" indent="0"/>
            <a:r>
              <a:rPr lang="en-US" sz="900" dirty="0">
                <a:solidFill>
                  <a:srgbClr val="FFFFFF"/>
                </a:solidFill>
              </a:rPr>
              <a:t>Tel: +234 1 6283888 (Switchboard)</a:t>
            </a:r>
          </a:p>
          <a:p>
            <a:pPr marL="0" indent="0"/>
            <a:r>
              <a:rPr lang="en-US" sz="900" dirty="0">
                <a:solidFill>
                  <a:srgbClr val="FFFFFF"/>
                </a:solidFill>
              </a:rPr>
              <a:t>Fax: +234 1 4616299</a:t>
            </a:r>
          </a:p>
        </p:txBody>
      </p:sp>
      <p:sp>
        <p:nvSpPr>
          <p:cNvPr id="19" name="Subtitle 2"/>
          <p:cNvSpPr txBox="1">
            <a:spLocks/>
          </p:cNvSpPr>
          <p:nvPr/>
        </p:nvSpPr>
        <p:spPr>
          <a:xfrm>
            <a:off x="3469032" y="5277513"/>
            <a:ext cx="5924549" cy="319788"/>
          </a:xfrm>
          <a:prstGeom prst="rect">
            <a:avLst/>
          </a:prstGeom>
        </p:spPr>
        <p:txBody>
          <a:bodyPr vert="horz" lIns="0" tIns="0" rIns="0" bIns="0" rtlCol="0" anchor="t" anchorCtr="0">
            <a:noAutofit/>
          </a:bodyPr>
          <a:lstStyle>
            <a:lvl1pPr marL="179388" indent="-179388" algn="r" defTabSz="914400" rtl="0" eaLnBrk="1" latinLnBrk="0" hangingPunct="1">
              <a:lnSpc>
                <a:spcPct val="95000"/>
              </a:lnSpc>
              <a:spcBef>
                <a:spcPts val="0"/>
              </a:spcBef>
              <a:buClr>
                <a:srgbClr val="00425F"/>
              </a:buClr>
              <a:buFont typeface="Arial" pitchFamily="34" charset="0"/>
              <a:buNone/>
              <a:defRPr lang="en-GB" sz="1800" kern="1200">
                <a:solidFill>
                  <a:schemeClr val="bg1"/>
                </a:solidFill>
                <a:effectLst/>
                <a:latin typeface="+mj-lt"/>
                <a:ea typeface="+mn-ea"/>
                <a:cs typeface="+mn-cs"/>
              </a:defRPr>
            </a:lvl1pPr>
            <a:lvl2pPr marL="538163" indent="-179388" algn="l" defTabSz="914400" rtl="0" eaLnBrk="1" latinLnBrk="0" hangingPunct="1">
              <a:spcBef>
                <a:spcPts val="600"/>
              </a:spcBef>
              <a:buClr>
                <a:srgbClr val="00425F"/>
              </a:buClr>
              <a:buFont typeface="Arial" pitchFamily="34" charset="0"/>
              <a:buChar char="–"/>
              <a:defRPr sz="1500" kern="1200">
                <a:solidFill>
                  <a:srgbClr val="00425F"/>
                </a:solidFill>
                <a:latin typeface="+mn-lt"/>
                <a:ea typeface="+mn-ea"/>
                <a:cs typeface="+mn-cs"/>
              </a:defRPr>
            </a:lvl2pPr>
            <a:lvl3pPr marL="850900" indent="-133350" algn="l" defTabSz="914400" rtl="0" eaLnBrk="1" latinLnBrk="0" hangingPunct="1">
              <a:spcBef>
                <a:spcPts val="300"/>
              </a:spcBef>
              <a:buClr>
                <a:srgbClr val="00425F"/>
              </a:buClr>
              <a:buFont typeface="Arial" pitchFamily="34" charset="0"/>
              <a:buChar char="•"/>
              <a:defRPr sz="1500" kern="1200">
                <a:solidFill>
                  <a:srgbClr val="00425F"/>
                </a:solidFill>
                <a:latin typeface="+mn-lt"/>
                <a:ea typeface="+mn-ea"/>
                <a:cs typeface="+mn-cs"/>
              </a:defRPr>
            </a:lvl3pPr>
            <a:lvl4pPr marL="1236663" indent="-160338" algn="l" defTabSz="914400" rtl="0" eaLnBrk="1" latinLnBrk="0" hangingPunct="1">
              <a:spcBef>
                <a:spcPts val="300"/>
              </a:spcBef>
              <a:buClr>
                <a:srgbClr val="00425F"/>
              </a:buClr>
              <a:buFont typeface="Arial" pitchFamily="34" charset="0"/>
              <a:buChar char="–"/>
              <a:defRPr sz="1500" kern="1200">
                <a:solidFill>
                  <a:srgbClr val="00425F"/>
                </a:solidFill>
                <a:latin typeface="+mn-lt"/>
                <a:ea typeface="+mn-ea"/>
                <a:cs typeface="+mn-cs"/>
              </a:defRPr>
            </a:lvl4pPr>
            <a:lvl5pPr marL="1587500" indent="-152400" algn="l" defTabSz="914400" rtl="0" eaLnBrk="1" latinLnBrk="0" hangingPunct="1">
              <a:spcBef>
                <a:spcPts val="300"/>
              </a:spcBef>
              <a:buClr>
                <a:srgbClr val="00425F"/>
              </a:buClr>
              <a:buFont typeface="Arial" pitchFamily="34" charset="0"/>
              <a:buChar char="»"/>
              <a:defRPr sz="1500" kern="1200">
                <a:solidFill>
                  <a:srgbClr val="00425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844" dirty="0" err="1">
                <a:solidFill>
                  <a:srgbClr val="00B8DE"/>
                </a:solidFill>
              </a:rPr>
              <a:t>www.interswitchgroup.com</a:t>
            </a:r>
            <a:endParaRPr lang="en-US" sz="844" dirty="0">
              <a:solidFill>
                <a:srgbClr val="00B8DE"/>
              </a:solidFill>
            </a:endParaRPr>
          </a:p>
        </p:txBody>
      </p:sp>
      <p:pic>
        <p:nvPicPr>
          <p:cNvPr id="9" name="Picture 8" descr="Interswitch_white_&amp;_red_on_blue_rgb.png">
            <a:extLst>
              <a:ext uri="{FF2B5EF4-FFF2-40B4-BE49-F238E27FC236}">
                <a16:creationId xmlns:a16="http://schemas.microsoft.com/office/drawing/2014/main" id="{FAC7B9A3-12F6-6D43-8776-F44DF34E59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04329" y="4522093"/>
            <a:ext cx="2302323" cy="862149"/>
          </a:xfrm>
          <a:prstGeom prst="rect">
            <a:avLst/>
          </a:prstGeom>
        </p:spPr>
      </p:pic>
      <p:sp>
        <p:nvSpPr>
          <p:cNvPr id="2" name="TextBox 1">
            <a:extLst>
              <a:ext uri="{FF2B5EF4-FFF2-40B4-BE49-F238E27FC236}">
                <a16:creationId xmlns:a16="http://schemas.microsoft.com/office/drawing/2014/main" id="{B965E689-6D12-0B44-A810-FBC50F5D3758}"/>
              </a:ext>
            </a:extLst>
          </p:cNvPr>
          <p:cNvSpPr txBox="1"/>
          <p:nvPr/>
        </p:nvSpPr>
        <p:spPr>
          <a:xfrm>
            <a:off x="7125216" y="2469327"/>
            <a:ext cx="2364059" cy="546410"/>
          </a:xfrm>
          <a:prstGeom prst="rect">
            <a:avLst/>
          </a:prstGeom>
          <a:noFill/>
        </p:spPr>
        <p:txBody>
          <a:bodyPr wrap="none" lIns="0" tIns="0" rIns="0" bIns="0" rtlCol="0">
            <a:noAutofit/>
          </a:bodyPr>
          <a:lstStyle/>
          <a:p>
            <a:pPr algn="r"/>
            <a:r>
              <a:rPr lang="en-NG" sz="7200" b="1" i="0" dirty="0">
                <a:solidFill>
                  <a:srgbClr val="00B8DE"/>
                </a:solidFill>
                <a:latin typeface="Ubuntu" panose="020B0504030602030204" pitchFamily="34" charset="0"/>
              </a:rPr>
              <a:t>Thank Y</a:t>
            </a:r>
            <a:r>
              <a:rPr lang="en-US" sz="7200" b="1" i="0" dirty="0" err="1">
                <a:solidFill>
                  <a:srgbClr val="00B8DE"/>
                </a:solidFill>
                <a:latin typeface="Ubuntu" panose="020B0504030602030204" pitchFamily="34" charset="0"/>
              </a:rPr>
              <a:t>ou</a:t>
            </a:r>
            <a:endParaRPr lang="en-NG" sz="7200" b="1" i="0" dirty="0">
              <a:solidFill>
                <a:srgbClr val="00B8DE"/>
              </a:solidFill>
              <a:latin typeface="Ubuntu" panose="020B0504030602030204" pitchFamily="34" charset="0"/>
            </a:endParaRPr>
          </a:p>
        </p:txBody>
      </p:sp>
    </p:spTree>
    <p:extLst>
      <p:ext uri="{BB962C8B-B14F-4D97-AF65-F5344CB8AC3E}">
        <p14:creationId xmlns:p14="http://schemas.microsoft.com/office/powerpoint/2010/main" val="3105122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Thank You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641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Single Presenter Title Slide_Dark Mode">
    <p:spTree>
      <p:nvGrpSpPr>
        <p:cNvPr id="1" name=""/>
        <p:cNvGrpSpPr/>
        <p:nvPr/>
      </p:nvGrpSpPr>
      <p:grpSpPr>
        <a:xfrm>
          <a:off x="0" y="0"/>
          <a:ext cx="0" cy="0"/>
          <a:chOff x="0" y="0"/>
          <a:chExt cx="0" cy="0"/>
        </a:xfrm>
      </p:grpSpPr>
      <p:pic>
        <p:nvPicPr>
          <p:cNvPr id="21" name="Picture 20" descr="A picture containing building, light, street, traffic&#10;&#10;Description automatically generated">
            <a:extLst>
              <a:ext uri="{FF2B5EF4-FFF2-40B4-BE49-F238E27FC236}">
                <a16:creationId xmlns:a16="http://schemas.microsoft.com/office/drawing/2014/main" id="{AA865AF7-64F8-0F45-B10D-539B49ACFF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descr="Interswitch_white_&amp;_red_on_blue_rgb.png">
            <a:extLst>
              <a:ext uri="{FF2B5EF4-FFF2-40B4-BE49-F238E27FC236}">
                <a16:creationId xmlns:a16="http://schemas.microsoft.com/office/drawing/2014/main" id="{51D60037-9BE3-3047-AA16-1B906D4FF9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9692" y="5874501"/>
            <a:ext cx="2302323" cy="862149"/>
          </a:xfrm>
          <a:prstGeom prst="rect">
            <a:avLst/>
          </a:prstGeom>
        </p:spPr>
      </p:pic>
      <p:sp>
        <p:nvSpPr>
          <p:cNvPr id="10" name="Rectangle 9">
            <a:extLst>
              <a:ext uri="{FF2B5EF4-FFF2-40B4-BE49-F238E27FC236}">
                <a16:creationId xmlns:a16="http://schemas.microsoft.com/office/drawing/2014/main" id="{C6D6B7EF-5D79-DC4C-A1BB-E51BE60E463F}"/>
              </a:ext>
            </a:extLst>
          </p:cNvPr>
          <p:cNvSpPr/>
          <p:nvPr/>
        </p:nvSpPr>
        <p:spPr>
          <a:xfrm>
            <a:off x="8202699" y="2562015"/>
            <a:ext cx="131077" cy="18767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1800"/>
          </a:p>
        </p:txBody>
      </p:sp>
      <p:sp>
        <p:nvSpPr>
          <p:cNvPr id="4" name="Text Placeholder 3">
            <a:extLst>
              <a:ext uri="{FF2B5EF4-FFF2-40B4-BE49-F238E27FC236}">
                <a16:creationId xmlns:a16="http://schemas.microsoft.com/office/drawing/2014/main" id="{65639944-A85C-6247-97D2-FC89417BAE7C}"/>
              </a:ext>
            </a:extLst>
          </p:cNvPr>
          <p:cNvSpPr>
            <a:spLocks noGrp="1"/>
          </p:cNvSpPr>
          <p:nvPr>
            <p:ph type="body" sz="quarter" idx="11" hasCustomPrompt="1"/>
          </p:nvPr>
        </p:nvSpPr>
        <p:spPr>
          <a:xfrm>
            <a:off x="8534244" y="3727050"/>
            <a:ext cx="2033443" cy="312517"/>
          </a:xfrm>
        </p:spPr>
        <p:txBody>
          <a:bodyPr/>
          <a:lstStyle>
            <a:lvl1pPr marL="0" indent="0">
              <a:buNone/>
              <a:defRPr sz="2000" b="1" i="0">
                <a:solidFill>
                  <a:schemeClr val="bg1"/>
                </a:solidFill>
                <a:latin typeface="Ubuntu" panose="020B0504030602030204" pitchFamily="34" charset="0"/>
              </a:defRPr>
            </a:lvl1pPr>
          </a:lstStyle>
          <a:p>
            <a:pPr lvl="0"/>
            <a:r>
              <a:rPr lang="en-GB" dirty="0"/>
              <a:t>Name Surname</a:t>
            </a:r>
            <a:endParaRPr lang="en-NG" dirty="0"/>
          </a:p>
        </p:txBody>
      </p:sp>
      <p:sp>
        <p:nvSpPr>
          <p:cNvPr id="8" name="Text Placeholder 7">
            <a:extLst>
              <a:ext uri="{FF2B5EF4-FFF2-40B4-BE49-F238E27FC236}">
                <a16:creationId xmlns:a16="http://schemas.microsoft.com/office/drawing/2014/main" id="{7A10DF1C-CCDA-DD4E-A532-616740B03E28}"/>
              </a:ext>
            </a:extLst>
          </p:cNvPr>
          <p:cNvSpPr>
            <a:spLocks noGrp="1"/>
          </p:cNvSpPr>
          <p:nvPr>
            <p:ph type="body" sz="quarter" idx="12" hasCustomPrompt="1"/>
          </p:nvPr>
        </p:nvSpPr>
        <p:spPr>
          <a:xfrm>
            <a:off x="8555700" y="4135640"/>
            <a:ext cx="1514275" cy="170143"/>
          </a:xfrm>
        </p:spPr>
        <p:txBody>
          <a:bodyPr/>
          <a:lstStyle>
            <a:lvl1pPr marL="0" indent="0">
              <a:buNone/>
              <a:defRPr>
                <a:solidFill>
                  <a:schemeClr val="bg1"/>
                </a:solidFill>
                <a:latin typeface="Ubuntu" panose="020B0504030602030204" pitchFamily="34" charset="0"/>
              </a:defRPr>
            </a:lvl1pPr>
          </a:lstStyle>
          <a:p>
            <a:pPr lvl="0"/>
            <a:r>
              <a:rPr lang="en-GB" dirty="0"/>
              <a:t>Designation</a:t>
            </a:r>
            <a:endParaRPr lang="en-NG" dirty="0"/>
          </a:p>
        </p:txBody>
      </p:sp>
      <p:sp>
        <p:nvSpPr>
          <p:cNvPr id="11" name="Title 1">
            <a:extLst>
              <a:ext uri="{FF2B5EF4-FFF2-40B4-BE49-F238E27FC236}">
                <a16:creationId xmlns:a16="http://schemas.microsoft.com/office/drawing/2014/main" id="{29324FA9-6F4F-D243-95BE-06816D591B62}"/>
              </a:ext>
            </a:extLst>
          </p:cNvPr>
          <p:cNvSpPr>
            <a:spLocks noGrp="1"/>
          </p:cNvSpPr>
          <p:nvPr>
            <p:ph type="ctrTitle" hasCustomPrompt="1"/>
          </p:nvPr>
        </p:nvSpPr>
        <p:spPr>
          <a:xfrm>
            <a:off x="3266390" y="2699792"/>
            <a:ext cx="4687924" cy="1027256"/>
          </a:xfrm>
        </p:spPr>
        <p:txBody>
          <a:bodyPr vert="horz" lIns="0" tIns="0" rIns="0" bIns="0" rtlCol="0" anchor="b" anchorCtr="0">
            <a:noAutofit/>
          </a:bodyPr>
          <a:lstStyle>
            <a:lvl1pPr algn="r">
              <a:lnSpc>
                <a:spcPct val="95000"/>
              </a:lnSpc>
              <a:defRPr lang="en-GB" sz="3600" b="1" i="0" baseline="0">
                <a:solidFill>
                  <a:schemeClr val="bg1"/>
                </a:solidFill>
                <a:effectLst/>
                <a:latin typeface="Stag Sans Semibold" panose="020B0503040000020004" pitchFamily="34" charset="77"/>
              </a:defRPr>
            </a:lvl1pPr>
          </a:lstStyle>
          <a:p>
            <a:pPr lvl="0"/>
            <a:r>
              <a:rPr lang="en-US" dirty="0"/>
              <a:t>Presentation Title Goes Here</a:t>
            </a:r>
            <a:endParaRPr lang="en-GB" dirty="0"/>
          </a:p>
        </p:txBody>
      </p:sp>
      <p:sp>
        <p:nvSpPr>
          <p:cNvPr id="12" name="Subtitle 2">
            <a:extLst>
              <a:ext uri="{FF2B5EF4-FFF2-40B4-BE49-F238E27FC236}">
                <a16:creationId xmlns:a16="http://schemas.microsoft.com/office/drawing/2014/main" id="{67E73481-CBA6-A042-9B9E-186631D6CC0F}"/>
              </a:ext>
            </a:extLst>
          </p:cNvPr>
          <p:cNvSpPr>
            <a:spLocks noGrp="1"/>
          </p:cNvSpPr>
          <p:nvPr>
            <p:ph type="subTitle" idx="1" hasCustomPrompt="1"/>
          </p:nvPr>
        </p:nvSpPr>
        <p:spPr>
          <a:xfrm>
            <a:off x="2029765" y="3851190"/>
            <a:ext cx="5924549" cy="319788"/>
          </a:xfrm>
        </p:spPr>
        <p:txBody>
          <a:bodyPr vert="horz" lIns="0" tIns="0" rIns="0" bIns="0" rtlCol="0" anchor="t" anchorCtr="0">
            <a:noAutofit/>
          </a:bodyPr>
          <a:lstStyle>
            <a:lvl1pPr marL="100904" indent="-100904" algn="r">
              <a:lnSpc>
                <a:spcPct val="95000"/>
              </a:lnSpc>
              <a:spcBef>
                <a:spcPts val="0"/>
              </a:spcBef>
              <a:buNone/>
              <a:defRPr lang="en-GB" sz="1200" b="0" i="0" spc="300">
                <a:solidFill>
                  <a:schemeClr val="bg1"/>
                </a:solidFill>
                <a:effectLst/>
                <a:latin typeface="Stag Sans Medium" panose="020B0503040000020004" pitchFamily="34" charset="77"/>
              </a:defRPr>
            </a:lvl1pPr>
          </a:lstStyle>
          <a:p>
            <a:pPr marL="0" lvl="0" indent="0"/>
            <a:r>
              <a:rPr lang="en-US" dirty="0"/>
              <a:t>PRESENTATION SUB-TITLE IS PLACED HERE</a:t>
            </a:r>
            <a:endParaRPr lang="en-GB" dirty="0"/>
          </a:p>
        </p:txBody>
      </p:sp>
    </p:spTree>
    <p:extLst>
      <p:ext uri="{BB962C8B-B14F-4D97-AF65-F5344CB8AC3E}">
        <p14:creationId xmlns:p14="http://schemas.microsoft.com/office/powerpoint/2010/main" val="417075914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6_Style6">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F8B9A9-AEE7-40D9-A0A3-E319C57D30E0}"/>
              </a:ext>
            </a:extLst>
          </p:cNvPr>
          <p:cNvSpPr>
            <a:spLocks noGrp="1"/>
          </p:cNvSpPr>
          <p:nvPr>
            <p:ph type="title"/>
          </p:nvPr>
        </p:nvSpPr>
        <p:spPr>
          <a:xfrm>
            <a:off x="500114" y="307975"/>
            <a:ext cx="11191774" cy="615553"/>
          </a:xfrm>
        </p:spPr>
        <p:txBody>
          <a:bodyPr wrap="square" lIns="0" tIns="0" rIns="0" bIns="0" anchor="t" anchorCtr="0">
            <a:spAutoFit/>
          </a:bodyPr>
          <a:lstStyle>
            <a:lvl1pPr>
              <a:defRPr sz="4000" b="1"/>
            </a:lvl1pPr>
          </a:lstStyle>
          <a:p>
            <a:r>
              <a:rPr lang="en-US"/>
              <a:t>Click to edit Master title style</a:t>
            </a:r>
            <a:endParaRPr lang="en-US" dirty="0"/>
          </a:p>
        </p:txBody>
      </p:sp>
      <p:sp>
        <p:nvSpPr>
          <p:cNvPr id="6" name="Slide Number Placeholder 4">
            <a:extLst>
              <a:ext uri="{FF2B5EF4-FFF2-40B4-BE49-F238E27FC236}">
                <a16:creationId xmlns:a16="http://schemas.microsoft.com/office/drawing/2014/main" id="{149CD3B0-1564-4EB9-A854-82D48D97B236}"/>
              </a:ext>
            </a:extLst>
          </p:cNvPr>
          <p:cNvSpPr>
            <a:spLocks noGrp="1"/>
          </p:cNvSpPr>
          <p:nvPr>
            <p:ph type="sldNum" sz="quarter" idx="13"/>
          </p:nvPr>
        </p:nvSpPr>
        <p:spPr>
          <a:xfrm>
            <a:off x="11451374" y="6519118"/>
            <a:ext cx="240513" cy="153888"/>
          </a:xfrm>
        </p:spPr>
        <p:txBody>
          <a:bodyPr wrap="square" lIns="0" tIns="0" rIns="0" bIns="0">
            <a:spAutoFit/>
          </a:bodyPr>
          <a:lstStyle>
            <a:lvl1pPr algn="r">
              <a:defRPr sz="1000">
                <a:solidFill>
                  <a:schemeClr val="tx1"/>
                </a:solidFill>
              </a:defRPr>
            </a:lvl1pPr>
          </a:lstStyle>
          <a:p>
            <a:fld id="{9BCB9766-3262-4BB3-9293-29A4CD0055C8}" type="slidenum">
              <a:rPr lang="en-US" smtClean="0"/>
              <a:t>‹#›</a:t>
            </a:fld>
            <a:endParaRPr lang="en-US"/>
          </a:p>
        </p:txBody>
      </p:sp>
      <p:sp>
        <p:nvSpPr>
          <p:cNvPr id="18" name="Picture Placeholder 5">
            <a:extLst>
              <a:ext uri="{FF2B5EF4-FFF2-40B4-BE49-F238E27FC236}">
                <a16:creationId xmlns:a16="http://schemas.microsoft.com/office/drawing/2014/main" id="{BB064ADB-D8B7-43D2-8EA3-84941D01A330}"/>
              </a:ext>
            </a:extLst>
          </p:cNvPr>
          <p:cNvSpPr>
            <a:spLocks noGrp="1"/>
          </p:cNvSpPr>
          <p:nvPr>
            <p:ph type="pic" sz="quarter" idx="18" hasCustomPrompt="1"/>
          </p:nvPr>
        </p:nvSpPr>
        <p:spPr>
          <a:xfrm>
            <a:off x="0" y="4846320"/>
            <a:ext cx="2024907" cy="2011680"/>
          </a:xfrm>
          <a:prstGeom prst="rect">
            <a:avLst/>
          </a:prstGeom>
          <a:solidFill>
            <a:schemeClr val="tx2"/>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5" name="Picture Placeholder 5">
            <a:extLst>
              <a:ext uri="{FF2B5EF4-FFF2-40B4-BE49-F238E27FC236}">
                <a16:creationId xmlns:a16="http://schemas.microsoft.com/office/drawing/2014/main" id="{FF822412-FBD5-46D2-8142-93AA1D6922EB}"/>
              </a:ext>
            </a:extLst>
          </p:cNvPr>
          <p:cNvSpPr>
            <a:spLocks noGrp="1"/>
          </p:cNvSpPr>
          <p:nvPr>
            <p:ph type="pic" sz="quarter" idx="19" hasCustomPrompt="1"/>
          </p:nvPr>
        </p:nvSpPr>
        <p:spPr>
          <a:xfrm>
            <a:off x="2024907" y="4846320"/>
            <a:ext cx="2024907" cy="2011680"/>
          </a:xfrm>
          <a:prstGeom prst="rect">
            <a:avLst/>
          </a:prstGeom>
          <a:solidFill>
            <a:schemeClr val="accent1"/>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a:extLst>
              <a:ext uri="{FF2B5EF4-FFF2-40B4-BE49-F238E27FC236}">
                <a16:creationId xmlns:a16="http://schemas.microsoft.com/office/drawing/2014/main" id="{215B2D91-1327-4EEB-91F7-08EA7749601E}"/>
              </a:ext>
            </a:extLst>
          </p:cNvPr>
          <p:cNvSpPr>
            <a:spLocks noGrp="1"/>
          </p:cNvSpPr>
          <p:nvPr>
            <p:ph type="pic" sz="quarter" idx="20" hasCustomPrompt="1"/>
          </p:nvPr>
        </p:nvSpPr>
        <p:spPr>
          <a:xfrm>
            <a:off x="4049815" y="4846320"/>
            <a:ext cx="2024907" cy="2011680"/>
          </a:xfrm>
          <a:prstGeom prst="rect">
            <a:avLst/>
          </a:prstGeom>
          <a:solidFill>
            <a:schemeClr val="accent2"/>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7" name="Picture Placeholder 5">
            <a:extLst>
              <a:ext uri="{FF2B5EF4-FFF2-40B4-BE49-F238E27FC236}">
                <a16:creationId xmlns:a16="http://schemas.microsoft.com/office/drawing/2014/main" id="{C1146EC7-1366-40CA-BED6-50C013E85244}"/>
              </a:ext>
            </a:extLst>
          </p:cNvPr>
          <p:cNvSpPr>
            <a:spLocks noGrp="1"/>
          </p:cNvSpPr>
          <p:nvPr>
            <p:ph type="pic" sz="quarter" idx="21" hasCustomPrompt="1"/>
          </p:nvPr>
        </p:nvSpPr>
        <p:spPr>
          <a:xfrm>
            <a:off x="6074722" y="4846320"/>
            <a:ext cx="2024907" cy="2011680"/>
          </a:xfrm>
          <a:prstGeom prst="rect">
            <a:avLst/>
          </a:prstGeom>
          <a:solidFill>
            <a:schemeClr val="accent3"/>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9" name="Picture Placeholder 5">
            <a:extLst>
              <a:ext uri="{FF2B5EF4-FFF2-40B4-BE49-F238E27FC236}">
                <a16:creationId xmlns:a16="http://schemas.microsoft.com/office/drawing/2014/main" id="{CAB805CF-FA38-4C16-B0F4-F2CBD3ECD6A9}"/>
              </a:ext>
            </a:extLst>
          </p:cNvPr>
          <p:cNvSpPr>
            <a:spLocks noGrp="1"/>
          </p:cNvSpPr>
          <p:nvPr>
            <p:ph type="pic" sz="quarter" idx="22" hasCustomPrompt="1"/>
          </p:nvPr>
        </p:nvSpPr>
        <p:spPr>
          <a:xfrm>
            <a:off x="8099629" y="4846320"/>
            <a:ext cx="2024907" cy="2011680"/>
          </a:xfrm>
          <a:prstGeom prst="rect">
            <a:avLst/>
          </a:prstGeom>
          <a:solidFill>
            <a:schemeClr val="accent4"/>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20" name="Picture Placeholder 5">
            <a:extLst>
              <a:ext uri="{FF2B5EF4-FFF2-40B4-BE49-F238E27FC236}">
                <a16:creationId xmlns:a16="http://schemas.microsoft.com/office/drawing/2014/main" id="{88C1F36D-3643-4E83-97FB-1A91E29A1544}"/>
              </a:ext>
            </a:extLst>
          </p:cNvPr>
          <p:cNvSpPr>
            <a:spLocks noGrp="1"/>
          </p:cNvSpPr>
          <p:nvPr>
            <p:ph type="pic" sz="quarter" idx="23" hasCustomPrompt="1"/>
          </p:nvPr>
        </p:nvSpPr>
        <p:spPr>
          <a:xfrm>
            <a:off x="10124536" y="4846320"/>
            <a:ext cx="2067463" cy="2011680"/>
          </a:xfrm>
          <a:prstGeom prst="rect">
            <a:avLst/>
          </a:prstGeom>
          <a:solidFill>
            <a:schemeClr val="accent6"/>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208197837"/>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A51EED1-0067-7A26-0B82-3FE3E6C9DAF2}"/>
              </a:ext>
            </a:extLst>
          </p:cNvPr>
          <p:cNvGrpSpPr/>
          <p:nvPr/>
        </p:nvGrpSpPr>
        <p:grpSpPr>
          <a:xfrm rot="16200000" flipH="1">
            <a:off x="74973" y="6111151"/>
            <a:ext cx="720000" cy="712413"/>
            <a:chOff x="11305733" y="10371509"/>
            <a:chExt cx="1552706" cy="1542588"/>
          </a:xfrm>
        </p:grpSpPr>
        <p:sp>
          <p:nvSpPr>
            <p:cNvPr id="13" name="Oval 12">
              <a:extLst>
                <a:ext uri="{FF2B5EF4-FFF2-40B4-BE49-F238E27FC236}">
                  <a16:creationId xmlns:a16="http://schemas.microsoft.com/office/drawing/2014/main" id="{CAB6540C-BB58-1111-2B05-16FCDE30F469}"/>
                </a:ext>
              </a:extLst>
            </p:cNvPr>
            <p:cNvSpPr/>
            <p:nvPr/>
          </p:nvSpPr>
          <p:spPr>
            <a:xfrm>
              <a:off x="12318439" y="10371509"/>
              <a:ext cx="540000" cy="54000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4" name="Oval 13">
              <a:extLst>
                <a:ext uri="{FF2B5EF4-FFF2-40B4-BE49-F238E27FC236}">
                  <a16:creationId xmlns:a16="http://schemas.microsoft.com/office/drawing/2014/main" id="{5D9E4B23-41B1-6505-27C2-02274C9E00D0}"/>
                </a:ext>
              </a:extLst>
            </p:cNvPr>
            <p:cNvSpPr/>
            <p:nvPr/>
          </p:nvSpPr>
          <p:spPr>
            <a:xfrm>
              <a:off x="11814444" y="10415076"/>
              <a:ext cx="360001" cy="360001"/>
            </a:xfrm>
            <a:prstGeom prst="ellipse">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5" name="Oval 14">
              <a:extLst>
                <a:ext uri="{FF2B5EF4-FFF2-40B4-BE49-F238E27FC236}">
                  <a16:creationId xmlns:a16="http://schemas.microsoft.com/office/drawing/2014/main" id="{721C7812-E927-A8FA-5D42-DF6C9FE293ED}"/>
                </a:ext>
              </a:extLst>
            </p:cNvPr>
            <p:cNvSpPr/>
            <p:nvPr/>
          </p:nvSpPr>
          <p:spPr>
            <a:xfrm>
              <a:off x="12498439" y="11033125"/>
              <a:ext cx="360000" cy="360000"/>
            </a:xfrm>
            <a:prstGeom prst="ellipse">
              <a:avLst/>
            </a:prstGeom>
            <a:solidFill>
              <a:srgbClr val="3598F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6" name="Oval 15">
              <a:extLst>
                <a:ext uri="{FF2B5EF4-FFF2-40B4-BE49-F238E27FC236}">
                  <a16:creationId xmlns:a16="http://schemas.microsoft.com/office/drawing/2014/main" id="{D78F495B-995D-9C71-5115-15CA91B489CB}"/>
                </a:ext>
              </a:extLst>
            </p:cNvPr>
            <p:cNvSpPr/>
            <p:nvPr/>
          </p:nvSpPr>
          <p:spPr>
            <a:xfrm>
              <a:off x="11984232" y="10880288"/>
              <a:ext cx="360000" cy="360000"/>
            </a:xfrm>
            <a:prstGeom prst="ellipse">
              <a:avLst/>
            </a:prstGeom>
            <a:solidFill>
              <a:srgbClr val="3598F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Oval 16">
              <a:extLst>
                <a:ext uri="{FF2B5EF4-FFF2-40B4-BE49-F238E27FC236}">
                  <a16:creationId xmlns:a16="http://schemas.microsoft.com/office/drawing/2014/main" id="{EC36A177-C6A6-E87D-A935-CD0BD536B7ED}"/>
                </a:ext>
              </a:extLst>
            </p:cNvPr>
            <p:cNvSpPr/>
            <p:nvPr/>
          </p:nvSpPr>
          <p:spPr>
            <a:xfrm>
              <a:off x="11565921" y="10737440"/>
              <a:ext cx="360001" cy="360001"/>
            </a:xfrm>
            <a:prstGeom prst="ellipse">
              <a:avLst/>
            </a:prstGeom>
            <a:solidFill>
              <a:srgbClr val="3598F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8" name="Oval 17">
              <a:extLst>
                <a:ext uri="{FF2B5EF4-FFF2-40B4-BE49-F238E27FC236}">
                  <a16:creationId xmlns:a16="http://schemas.microsoft.com/office/drawing/2014/main" id="{2153DF10-7675-7A87-D269-523787E34209}"/>
                </a:ext>
              </a:extLst>
            </p:cNvPr>
            <p:cNvSpPr/>
            <p:nvPr/>
          </p:nvSpPr>
          <p:spPr>
            <a:xfrm rot="16200000">
              <a:off x="12087270" y="11317050"/>
              <a:ext cx="389754" cy="388177"/>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fld id="{F12B420B-CEBD-4AF6-9D65-83E5E0F1744C}" type="slidenum">
                <a:rPr kumimoji="0" lang="en-NG" sz="800" b="1" i="0" u="none" strike="noStrike" kern="0" cap="none" spc="0" normalizeH="0" baseline="0" noProof="0" smtClean="0">
                  <a:ln>
                    <a:noFill/>
                  </a:ln>
                  <a:solidFill>
                    <a:srgbClr val="FFFFFF"/>
                  </a:solidFill>
                  <a:effectLst/>
                  <a:uLnTx/>
                  <a:uFillTx/>
                  <a:latin typeface="Arial"/>
                  <a:ea typeface="+mn-ea"/>
                  <a:cs typeface="+mn-cs"/>
                </a:rPr>
                <a:pPr marL="0" marR="0" lvl="0" indent="0" algn="ctr" defTabSz="914400" eaLnBrk="1" fontAlgn="auto" latinLnBrk="0" hangingPunct="1">
                  <a:lnSpc>
                    <a:spcPct val="100000"/>
                  </a:lnSpc>
                  <a:spcBef>
                    <a:spcPts val="0"/>
                  </a:spcBef>
                  <a:spcAft>
                    <a:spcPts val="0"/>
                  </a:spcAft>
                  <a:buClrTx/>
                  <a:buSzTx/>
                  <a:buFontTx/>
                  <a:buNone/>
                  <a:tabLst/>
                  <a:defRPr/>
                </a:pPr>
                <a:t>‹#›</a:t>
              </a:fld>
              <a:endParaRPr kumimoji="0" lang="en-GB"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9" name="Oval 18">
              <a:extLst>
                <a:ext uri="{FF2B5EF4-FFF2-40B4-BE49-F238E27FC236}">
                  <a16:creationId xmlns:a16="http://schemas.microsoft.com/office/drawing/2014/main" id="{D05C3E2E-846A-F5A5-82B1-AF5465F56CEC}"/>
                </a:ext>
              </a:extLst>
            </p:cNvPr>
            <p:cNvSpPr/>
            <p:nvPr/>
          </p:nvSpPr>
          <p:spPr>
            <a:xfrm>
              <a:off x="11305733" y="10415076"/>
              <a:ext cx="360001" cy="360001"/>
            </a:xfrm>
            <a:prstGeom prst="ellipse">
              <a:avLst/>
            </a:prstGeom>
            <a:solidFill>
              <a:srgbClr val="00425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0" name="Oval 19">
              <a:extLst>
                <a:ext uri="{FF2B5EF4-FFF2-40B4-BE49-F238E27FC236}">
                  <a16:creationId xmlns:a16="http://schemas.microsoft.com/office/drawing/2014/main" id="{2975ED38-B4ED-19F8-A47D-6A0248773C8E}"/>
                </a:ext>
              </a:extLst>
            </p:cNvPr>
            <p:cNvSpPr/>
            <p:nvPr/>
          </p:nvSpPr>
          <p:spPr>
            <a:xfrm>
              <a:off x="12498439" y="11554097"/>
              <a:ext cx="360000" cy="360000"/>
            </a:xfrm>
            <a:prstGeom prst="ellipse">
              <a:avLst/>
            </a:prstGeom>
            <a:solidFill>
              <a:srgbClr val="00425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sp>
        <p:nvSpPr>
          <p:cNvPr id="21" name="Slide Number Placeholder 2">
            <a:extLst>
              <a:ext uri="{FF2B5EF4-FFF2-40B4-BE49-F238E27FC236}">
                <a16:creationId xmlns:a16="http://schemas.microsoft.com/office/drawing/2014/main" id="{1958EBF4-548E-6203-198B-E7FA746589A1}"/>
              </a:ext>
            </a:extLst>
          </p:cNvPr>
          <p:cNvSpPr txBox="1">
            <a:spLocks/>
          </p:cNvSpPr>
          <p:nvPr/>
        </p:nvSpPr>
        <p:spPr>
          <a:xfrm>
            <a:off x="514952" y="6466417"/>
            <a:ext cx="180000" cy="180000"/>
          </a:xfrm>
          <a:prstGeom prst="ellipse">
            <a:avLst/>
          </a:prstGeom>
          <a:solidFill>
            <a:srgbClr val="FF0000"/>
          </a:solidFill>
        </p:spPr>
        <p:txBody>
          <a:bodyPr vert="horz" lIns="0" tIns="36000" rIns="0" bIns="36000" rtlCol="0" anchor="ctr"/>
          <a:lstStyle>
            <a:defPPr>
              <a:defRPr lang="en-US"/>
            </a:defPPr>
            <a:lvl1pPr marL="0" algn="l" defTabSz="914400" rtl="0" eaLnBrk="1" latinLnBrk="0" hangingPunct="1">
              <a:defRPr sz="900" b="1" i="0" kern="1200">
                <a:solidFill>
                  <a:srgbClr val="00425F"/>
                </a:solidFill>
                <a:latin typeface="Stag Sans Light" panose="020B03030400000200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9512CE0B-BA23-5448-8B34-DA3DF0A7E34F}" type="slidenum">
              <a:rPr lang="en-NG" sz="800" smtClean="0">
                <a:solidFill>
                  <a:srgbClr val="FFFFFF"/>
                </a:solidFill>
                <a:latin typeface="Stag Sans Book" panose="020B0503040000020004"/>
              </a:rPr>
              <a:pPr algn="ctr">
                <a:defRPr/>
              </a:pPr>
              <a:t>‹#›</a:t>
            </a:fld>
            <a:endParaRPr lang="en-NG" sz="800" dirty="0">
              <a:solidFill>
                <a:srgbClr val="FFFFFF"/>
              </a:solidFill>
              <a:latin typeface="Stag Sans Book" panose="020B0503040000020004"/>
            </a:endParaRPr>
          </a:p>
        </p:txBody>
      </p:sp>
    </p:spTree>
    <p:extLst>
      <p:ext uri="{BB962C8B-B14F-4D97-AF65-F5344CB8AC3E}">
        <p14:creationId xmlns:p14="http://schemas.microsoft.com/office/powerpoint/2010/main" val="60379011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276C26B2-20D4-4AFD-A1ED-3B777F2F59CC}"/>
              </a:ext>
            </a:extLst>
          </p:cNvPr>
          <p:cNvSpPr txBox="1">
            <a:spLocks noGrp="1"/>
          </p:cNvSpPr>
          <p:nvPr>
            <p:ph type="pic" idx="4294967295"/>
          </p:nvPr>
        </p:nvSpPr>
        <p:spPr>
          <a:xfrm>
            <a:off x="9" y="9"/>
            <a:ext cx="12191996" cy="2697608"/>
          </a:xfrm>
        </p:spPr>
        <p:txBody>
          <a:bodyPr>
            <a:normAutofit/>
          </a:bodyPr>
          <a:lstStyle>
            <a:lvl1pPr>
              <a:defRPr lang="en-US" sz="1350">
                <a:solidFill>
                  <a:srgbClr val="7F7F7F"/>
                </a:solidFill>
              </a:defRPr>
            </a:lvl1pPr>
          </a:lstStyle>
          <a:p>
            <a:pPr lvl="0"/>
            <a:r>
              <a:rPr lang="en-US"/>
              <a:t>Click icon to add picture</a:t>
            </a:r>
          </a:p>
        </p:txBody>
      </p:sp>
      <p:sp>
        <p:nvSpPr>
          <p:cNvPr id="3" name="Picture Placeholder 6">
            <a:extLst>
              <a:ext uri="{FF2B5EF4-FFF2-40B4-BE49-F238E27FC236}">
                <a16:creationId xmlns:a16="http://schemas.microsoft.com/office/drawing/2014/main" id="{A910DA87-5669-44CA-B17D-403EB9F437BE}"/>
              </a:ext>
            </a:extLst>
          </p:cNvPr>
          <p:cNvSpPr txBox="1">
            <a:spLocks noGrp="1"/>
          </p:cNvSpPr>
          <p:nvPr>
            <p:ph type="pic" idx="4294967295"/>
          </p:nvPr>
        </p:nvSpPr>
        <p:spPr>
          <a:xfrm>
            <a:off x="776828" y="1268035"/>
            <a:ext cx="2314776" cy="2455447"/>
          </a:xfrm>
          <a:ln w="19046">
            <a:solidFill>
              <a:srgbClr val="FFFFFF"/>
            </a:solidFill>
            <a:prstDash val="solid"/>
          </a:ln>
        </p:spPr>
        <p:txBody>
          <a:bodyPr>
            <a:normAutofit/>
          </a:bodyPr>
          <a:lstStyle>
            <a:lvl1pPr>
              <a:defRPr lang="en-US" sz="1500">
                <a:solidFill>
                  <a:srgbClr val="7F7F7F"/>
                </a:solidFill>
              </a:defRPr>
            </a:lvl1pPr>
          </a:lstStyle>
          <a:p>
            <a:pPr lvl="0"/>
            <a:r>
              <a:rPr lang="en-US"/>
              <a:t>Click icon to add picture</a:t>
            </a:r>
          </a:p>
        </p:txBody>
      </p:sp>
    </p:spTree>
    <p:extLst>
      <p:ext uri="{BB962C8B-B14F-4D97-AF65-F5344CB8AC3E}">
        <p14:creationId xmlns:p14="http://schemas.microsoft.com/office/powerpoint/2010/main" val="60347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9C0E-9AF9-4FA3-8F43-74F9AD258D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69AAB8-80C4-48E0-A607-5A5781208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D02B83-96EE-4A8C-9134-B699D6B68904}"/>
              </a:ext>
            </a:extLst>
          </p:cNvPr>
          <p:cNvSpPr>
            <a:spLocks noGrp="1"/>
          </p:cNvSpPr>
          <p:nvPr>
            <p:ph type="dt" sz="half" idx="10"/>
          </p:nvPr>
        </p:nvSpPr>
        <p:spPr/>
        <p:txBody>
          <a:bodyPr/>
          <a:lstStyle/>
          <a:p>
            <a:fld id="{44546EBD-7A26-4C8B-9F4B-DF82A766C054}" type="datetimeFigureOut">
              <a:rPr lang="en-US" smtClean="0"/>
              <a:t>6/19/2025</a:t>
            </a:fld>
            <a:endParaRPr lang="en-US"/>
          </a:p>
        </p:txBody>
      </p:sp>
      <p:sp>
        <p:nvSpPr>
          <p:cNvPr id="5" name="Footer Placeholder 4">
            <a:extLst>
              <a:ext uri="{FF2B5EF4-FFF2-40B4-BE49-F238E27FC236}">
                <a16:creationId xmlns:a16="http://schemas.microsoft.com/office/drawing/2014/main" id="{174DC42C-8BA6-493C-A9C5-3FDC320E8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F80F9-7357-45E2-ADC0-4244CAA3D315}"/>
              </a:ext>
            </a:extLst>
          </p:cNvPr>
          <p:cNvSpPr>
            <a:spLocks noGrp="1"/>
          </p:cNvSpPr>
          <p:nvPr>
            <p:ph type="sldNum" sz="quarter" idx="12"/>
          </p:nvPr>
        </p:nvSpPr>
        <p:spPr/>
        <p:txBody>
          <a:bodyPr/>
          <a:lstStyle/>
          <a:p>
            <a:fld id="{9BCB9766-3262-4BB3-9293-29A4CD0055C8}" type="slidenum">
              <a:rPr lang="en-US" smtClean="0"/>
              <a:t>‹#›</a:t>
            </a:fld>
            <a:endParaRPr lang="en-US"/>
          </a:p>
        </p:txBody>
      </p:sp>
    </p:spTree>
    <p:extLst>
      <p:ext uri="{BB962C8B-B14F-4D97-AF65-F5344CB8AC3E}">
        <p14:creationId xmlns:p14="http://schemas.microsoft.com/office/powerpoint/2010/main" val="1615717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_Option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4A314C-A6F9-F64B-8A10-314F0D26CE48}"/>
              </a:ext>
            </a:extLst>
          </p:cNvPr>
          <p:cNvPicPr>
            <a:picLocks noChangeAspect="1"/>
          </p:cNvPicPr>
          <p:nvPr/>
        </p:nvPicPr>
        <p:blipFill>
          <a:blip r:embed="rId2"/>
          <a:stretch>
            <a:fillRect/>
          </a:stretch>
        </p:blipFill>
        <p:spPr>
          <a:xfrm>
            <a:off x="0" y="0"/>
            <a:ext cx="12192000" cy="6864626"/>
          </a:xfrm>
          <a:prstGeom prst="rect">
            <a:avLst/>
          </a:prstGeom>
        </p:spPr>
      </p:pic>
    </p:spTree>
    <p:extLst>
      <p:ext uri="{BB962C8B-B14F-4D97-AF65-F5344CB8AC3E}">
        <p14:creationId xmlns:p14="http://schemas.microsoft.com/office/powerpoint/2010/main" val="145888343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Welcome Slide_Animated Loop">
    <p:spTree>
      <p:nvGrpSpPr>
        <p:cNvPr id="1" name=""/>
        <p:cNvGrpSpPr/>
        <p:nvPr/>
      </p:nvGrpSpPr>
      <p:grpSpPr>
        <a:xfrm>
          <a:off x="0" y="0"/>
          <a:ext cx="0" cy="0"/>
          <a:chOff x="0" y="0"/>
          <a:chExt cx="0" cy="0"/>
        </a:xfrm>
      </p:grpSpPr>
      <p:pic>
        <p:nvPicPr>
          <p:cNvPr id="4" name="Picture 3" descr="A picture containing player&#10;&#10;Description automatically generated">
            <a:extLst>
              <a:ext uri="{FF2B5EF4-FFF2-40B4-BE49-F238E27FC236}">
                <a16:creationId xmlns:a16="http://schemas.microsoft.com/office/drawing/2014/main" id="{9DDA5416-683C-B745-AE22-AC5A9920FD3B}"/>
              </a:ext>
            </a:extLst>
          </p:cNvPr>
          <p:cNvPicPr>
            <a:picLocks noChangeAspect="1"/>
          </p:cNvPicPr>
          <p:nvPr/>
        </p:nvPicPr>
        <p:blipFill>
          <a:blip r:embed="rId2"/>
          <a:stretch>
            <a:fillRect/>
          </a:stretch>
        </p:blipFill>
        <p:spPr>
          <a:xfrm>
            <a:off x="4482" y="0"/>
            <a:ext cx="12183036" cy="6858000"/>
          </a:xfrm>
          <a:prstGeom prst="rect">
            <a:avLst/>
          </a:prstGeom>
        </p:spPr>
      </p:pic>
    </p:spTree>
    <p:extLst>
      <p:ext uri="{BB962C8B-B14F-4D97-AF65-F5344CB8AC3E}">
        <p14:creationId xmlns:p14="http://schemas.microsoft.com/office/powerpoint/2010/main" val="137719661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Generic Title Slide_Dark Mode">
    <p:spTree>
      <p:nvGrpSpPr>
        <p:cNvPr id="1" name=""/>
        <p:cNvGrpSpPr/>
        <p:nvPr/>
      </p:nvGrpSpPr>
      <p:grpSpPr>
        <a:xfrm>
          <a:off x="0" y="0"/>
          <a:ext cx="0" cy="0"/>
          <a:chOff x="0" y="0"/>
          <a:chExt cx="0" cy="0"/>
        </a:xfrm>
      </p:grpSpPr>
      <p:pic>
        <p:nvPicPr>
          <p:cNvPr id="21" name="Picture 20" descr="A picture containing building, light, street, traffic&#10;&#10;Description automatically generated">
            <a:extLst>
              <a:ext uri="{FF2B5EF4-FFF2-40B4-BE49-F238E27FC236}">
                <a16:creationId xmlns:a16="http://schemas.microsoft.com/office/drawing/2014/main" id="{AA865AF7-64F8-0F45-B10D-539B49ACFF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descr="Interswitch_white_&amp;_red_on_blue_rgb.png">
            <a:extLst>
              <a:ext uri="{FF2B5EF4-FFF2-40B4-BE49-F238E27FC236}">
                <a16:creationId xmlns:a16="http://schemas.microsoft.com/office/drawing/2014/main" id="{51D60037-9BE3-3047-AA16-1B906D4FF9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9692" y="5874501"/>
            <a:ext cx="2302323" cy="862149"/>
          </a:xfrm>
          <a:prstGeom prst="rect">
            <a:avLst/>
          </a:prstGeom>
        </p:spPr>
      </p:pic>
      <p:sp>
        <p:nvSpPr>
          <p:cNvPr id="10" name="Rectangle 9">
            <a:extLst>
              <a:ext uri="{FF2B5EF4-FFF2-40B4-BE49-F238E27FC236}">
                <a16:creationId xmlns:a16="http://schemas.microsoft.com/office/drawing/2014/main" id="{C6D6B7EF-5D79-DC4C-A1BB-E51BE60E463F}"/>
              </a:ext>
            </a:extLst>
          </p:cNvPr>
          <p:cNvSpPr/>
          <p:nvPr/>
        </p:nvSpPr>
        <p:spPr>
          <a:xfrm>
            <a:off x="7068376" y="2562015"/>
            <a:ext cx="131077" cy="18767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1800" dirty="0"/>
          </a:p>
        </p:txBody>
      </p:sp>
      <p:sp>
        <p:nvSpPr>
          <p:cNvPr id="12" name="Title 1">
            <a:extLst>
              <a:ext uri="{FF2B5EF4-FFF2-40B4-BE49-F238E27FC236}">
                <a16:creationId xmlns:a16="http://schemas.microsoft.com/office/drawing/2014/main" id="{3EF2C15F-4135-D043-B7A1-B660607AE32E}"/>
              </a:ext>
            </a:extLst>
          </p:cNvPr>
          <p:cNvSpPr>
            <a:spLocks noGrp="1"/>
          </p:cNvSpPr>
          <p:nvPr>
            <p:ph type="ctrTitle" hasCustomPrompt="1"/>
          </p:nvPr>
        </p:nvSpPr>
        <p:spPr>
          <a:xfrm>
            <a:off x="2132067" y="2699792"/>
            <a:ext cx="4687924" cy="1027256"/>
          </a:xfrm>
        </p:spPr>
        <p:txBody>
          <a:bodyPr vert="horz" lIns="0" tIns="0" rIns="0" bIns="0" rtlCol="0" anchor="b" anchorCtr="0">
            <a:noAutofit/>
          </a:bodyPr>
          <a:lstStyle>
            <a:lvl1pPr algn="r">
              <a:lnSpc>
                <a:spcPct val="100000"/>
              </a:lnSpc>
              <a:defRPr lang="en-GB" sz="3600" b="1" i="0" baseline="0">
                <a:solidFill>
                  <a:schemeClr val="bg1"/>
                </a:solidFill>
                <a:effectLst/>
                <a:latin typeface="Stag Sans Semibold" panose="020B0503040000020004" pitchFamily="34" charset="77"/>
              </a:defRPr>
            </a:lvl1pPr>
          </a:lstStyle>
          <a:p>
            <a:pPr lvl="0"/>
            <a:r>
              <a:rPr lang="en-US" dirty="0"/>
              <a:t>Presentation Title Goes Here</a:t>
            </a:r>
            <a:endParaRPr lang="en-GB" dirty="0"/>
          </a:p>
        </p:txBody>
      </p:sp>
      <p:sp>
        <p:nvSpPr>
          <p:cNvPr id="13" name="Subtitle 2">
            <a:extLst>
              <a:ext uri="{FF2B5EF4-FFF2-40B4-BE49-F238E27FC236}">
                <a16:creationId xmlns:a16="http://schemas.microsoft.com/office/drawing/2014/main" id="{6239D1CE-0D8D-A240-96B0-CD683B15EF0A}"/>
              </a:ext>
            </a:extLst>
          </p:cNvPr>
          <p:cNvSpPr>
            <a:spLocks noGrp="1"/>
          </p:cNvSpPr>
          <p:nvPr>
            <p:ph type="subTitle" idx="1" hasCustomPrompt="1"/>
          </p:nvPr>
        </p:nvSpPr>
        <p:spPr>
          <a:xfrm>
            <a:off x="895442" y="3851190"/>
            <a:ext cx="5924549" cy="319788"/>
          </a:xfrm>
        </p:spPr>
        <p:txBody>
          <a:bodyPr vert="horz" lIns="0" tIns="0" rIns="0" bIns="0" rtlCol="0" anchor="t" anchorCtr="0">
            <a:noAutofit/>
          </a:bodyPr>
          <a:lstStyle>
            <a:lvl1pPr marL="100904" indent="-100904" algn="r">
              <a:lnSpc>
                <a:spcPct val="95000"/>
              </a:lnSpc>
              <a:spcBef>
                <a:spcPts val="0"/>
              </a:spcBef>
              <a:buNone/>
              <a:defRPr lang="en-GB" sz="1200" b="0" i="0" spc="300">
                <a:solidFill>
                  <a:schemeClr val="bg1"/>
                </a:solidFill>
                <a:effectLst/>
                <a:latin typeface="Stag Sans Medium" panose="020B0503040000020004" pitchFamily="34" charset="77"/>
              </a:defRPr>
            </a:lvl1pPr>
          </a:lstStyle>
          <a:p>
            <a:pPr marL="0" lvl="0" indent="0"/>
            <a:r>
              <a:rPr lang="en-US" dirty="0"/>
              <a:t>PRESENTATION SUB-TITLE IS PLACED HERE</a:t>
            </a:r>
            <a:endParaRPr lang="en-GB" dirty="0"/>
          </a:p>
        </p:txBody>
      </p:sp>
    </p:spTree>
    <p:extLst>
      <p:ext uri="{BB962C8B-B14F-4D97-AF65-F5344CB8AC3E}">
        <p14:creationId xmlns:p14="http://schemas.microsoft.com/office/powerpoint/2010/main" val="344489525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eneric Title Slide_ Light Mode">
    <p:spTree>
      <p:nvGrpSpPr>
        <p:cNvPr id="1" name=""/>
        <p:cNvGrpSpPr/>
        <p:nvPr/>
      </p:nvGrpSpPr>
      <p:grpSpPr>
        <a:xfrm>
          <a:off x="0" y="0"/>
          <a:ext cx="0" cy="0"/>
          <a:chOff x="0" y="0"/>
          <a:chExt cx="0" cy="0"/>
        </a:xfrm>
      </p:grpSpPr>
      <p:pic>
        <p:nvPicPr>
          <p:cNvPr id="3" name="Picture 2" descr="A close up of an umbrella&#10;&#10;Description automatically generated">
            <a:extLst>
              <a:ext uri="{FF2B5EF4-FFF2-40B4-BE49-F238E27FC236}">
                <a16:creationId xmlns:a16="http://schemas.microsoft.com/office/drawing/2014/main" id="{436D1D69-12A4-FD4E-B7D3-D822E2A138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C6D6B7EF-5D79-DC4C-A1BB-E51BE60E463F}"/>
              </a:ext>
            </a:extLst>
          </p:cNvPr>
          <p:cNvSpPr/>
          <p:nvPr/>
        </p:nvSpPr>
        <p:spPr>
          <a:xfrm>
            <a:off x="7068376" y="2562015"/>
            <a:ext cx="131077" cy="18767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1800" dirty="0"/>
          </a:p>
        </p:txBody>
      </p:sp>
      <p:pic>
        <p:nvPicPr>
          <p:cNvPr id="14" name="Picture 13">
            <a:extLst>
              <a:ext uri="{FF2B5EF4-FFF2-40B4-BE49-F238E27FC236}">
                <a16:creationId xmlns:a16="http://schemas.microsoft.com/office/drawing/2014/main" id="{459608DF-F8FD-234F-968F-59C4FE05A9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8497" y="5839020"/>
            <a:ext cx="2302323" cy="933106"/>
          </a:xfrm>
          <a:prstGeom prst="rect">
            <a:avLst/>
          </a:prstGeom>
        </p:spPr>
      </p:pic>
      <p:sp>
        <p:nvSpPr>
          <p:cNvPr id="9" name="Title 1">
            <a:extLst>
              <a:ext uri="{FF2B5EF4-FFF2-40B4-BE49-F238E27FC236}">
                <a16:creationId xmlns:a16="http://schemas.microsoft.com/office/drawing/2014/main" id="{56905B2B-409F-EE48-8041-96F506EFDCED}"/>
              </a:ext>
            </a:extLst>
          </p:cNvPr>
          <p:cNvSpPr>
            <a:spLocks noGrp="1"/>
          </p:cNvSpPr>
          <p:nvPr>
            <p:ph type="ctrTitle" hasCustomPrompt="1"/>
          </p:nvPr>
        </p:nvSpPr>
        <p:spPr>
          <a:xfrm>
            <a:off x="2132067" y="2699792"/>
            <a:ext cx="4687924" cy="1027256"/>
          </a:xfrm>
        </p:spPr>
        <p:txBody>
          <a:bodyPr vert="horz" lIns="0" tIns="0" rIns="0" bIns="0" rtlCol="0" anchor="b" anchorCtr="0">
            <a:noAutofit/>
          </a:bodyPr>
          <a:lstStyle>
            <a:lvl1pPr algn="r">
              <a:lnSpc>
                <a:spcPct val="95000"/>
              </a:lnSpc>
              <a:defRPr lang="en-GB" sz="3600" b="1" i="0" baseline="0">
                <a:solidFill>
                  <a:srgbClr val="00425F"/>
                </a:solidFill>
                <a:effectLst/>
                <a:latin typeface="Stag Sans Semibold" panose="020B0503040000020004" pitchFamily="34" charset="77"/>
              </a:defRPr>
            </a:lvl1pPr>
          </a:lstStyle>
          <a:p>
            <a:pPr lvl="0"/>
            <a:r>
              <a:rPr lang="en-US" dirty="0"/>
              <a:t>Presentation Title Goes Here</a:t>
            </a:r>
            <a:endParaRPr lang="en-GB" dirty="0"/>
          </a:p>
        </p:txBody>
      </p:sp>
      <p:sp>
        <p:nvSpPr>
          <p:cNvPr id="11" name="Subtitle 2">
            <a:extLst>
              <a:ext uri="{FF2B5EF4-FFF2-40B4-BE49-F238E27FC236}">
                <a16:creationId xmlns:a16="http://schemas.microsoft.com/office/drawing/2014/main" id="{83E224EA-D009-3F49-9D6F-1D57DA35DD08}"/>
              </a:ext>
            </a:extLst>
          </p:cNvPr>
          <p:cNvSpPr>
            <a:spLocks noGrp="1"/>
          </p:cNvSpPr>
          <p:nvPr>
            <p:ph type="subTitle" idx="1" hasCustomPrompt="1"/>
          </p:nvPr>
        </p:nvSpPr>
        <p:spPr>
          <a:xfrm>
            <a:off x="895442" y="3851190"/>
            <a:ext cx="5924549" cy="319788"/>
          </a:xfrm>
        </p:spPr>
        <p:txBody>
          <a:bodyPr vert="horz" lIns="0" tIns="0" rIns="0" bIns="0" rtlCol="0" anchor="t" anchorCtr="0">
            <a:noAutofit/>
          </a:bodyPr>
          <a:lstStyle>
            <a:lvl1pPr marL="100904" indent="-100904" algn="r">
              <a:lnSpc>
                <a:spcPct val="95000"/>
              </a:lnSpc>
              <a:spcBef>
                <a:spcPts val="0"/>
              </a:spcBef>
              <a:buNone/>
              <a:defRPr lang="en-GB" sz="1200" b="0" i="0" spc="300">
                <a:solidFill>
                  <a:srgbClr val="00425F"/>
                </a:solidFill>
                <a:effectLst/>
                <a:latin typeface="Stag Sans Medium" panose="020B0503040000020004" pitchFamily="34" charset="77"/>
              </a:defRPr>
            </a:lvl1pPr>
          </a:lstStyle>
          <a:p>
            <a:pPr marL="0" lvl="0" indent="0"/>
            <a:r>
              <a:rPr lang="en-US" dirty="0"/>
              <a:t>PRESENTATION SUB-TITLE IS PLACED HERE</a:t>
            </a:r>
            <a:endParaRPr lang="en-GB" dirty="0"/>
          </a:p>
        </p:txBody>
      </p:sp>
    </p:spTree>
    <p:extLst>
      <p:ext uri="{BB962C8B-B14F-4D97-AF65-F5344CB8AC3E}">
        <p14:creationId xmlns:p14="http://schemas.microsoft.com/office/powerpoint/2010/main" val="220292483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ngle Presenter Title Slide_Light Mode">
    <p:spTree>
      <p:nvGrpSpPr>
        <p:cNvPr id="1" name=""/>
        <p:cNvGrpSpPr/>
        <p:nvPr/>
      </p:nvGrpSpPr>
      <p:grpSpPr>
        <a:xfrm>
          <a:off x="0" y="0"/>
          <a:ext cx="0" cy="0"/>
          <a:chOff x="0" y="0"/>
          <a:chExt cx="0" cy="0"/>
        </a:xfrm>
      </p:grpSpPr>
      <p:pic>
        <p:nvPicPr>
          <p:cNvPr id="3" name="Picture 2" descr="A close up of an umbrella&#10;&#10;Description automatically generated">
            <a:extLst>
              <a:ext uri="{FF2B5EF4-FFF2-40B4-BE49-F238E27FC236}">
                <a16:creationId xmlns:a16="http://schemas.microsoft.com/office/drawing/2014/main" id="{436D1D69-12A4-FD4E-B7D3-D822E2A138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C6D6B7EF-5D79-DC4C-A1BB-E51BE60E463F}"/>
              </a:ext>
            </a:extLst>
          </p:cNvPr>
          <p:cNvSpPr/>
          <p:nvPr/>
        </p:nvSpPr>
        <p:spPr>
          <a:xfrm>
            <a:off x="7068376" y="2562015"/>
            <a:ext cx="131077" cy="18767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1800" dirty="0"/>
          </a:p>
        </p:txBody>
      </p:sp>
      <p:pic>
        <p:nvPicPr>
          <p:cNvPr id="14" name="Picture 13">
            <a:extLst>
              <a:ext uri="{FF2B5EF4-FFF2-40B4-BE49-F238E27FC236}">
                <a16:creationId xmlns:a16="http://schemas.microsoft.com/office/drawing/2014/main" id="{459608DF-F8FD-234F-968F-59C4FE05A9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8497" y="5839020"/>
            <a:ext cx="2302323" cy="933106"/>
          </a:xfrm>
          <a:prstGeom prst="rect">
            <a:avLst/>
          </a:prstGeom>
        </p:spPr>
      </p:pic>
      <p:sp>
        <p:nvSpPr>
          <p:cNvPr id="9" name="Text Placeholder 8">
            <a:extLst>
              <a:ext uri="{FF2B5EF4-FFF2-40B4-BE49-F238E27FC236}">
                <a16:creationId xmlns:a16="http://schemas.microsoft.com/office/drawing/2014/main" id="{4FEC84B9-0801-4D4B-B1BD-0D370C0278C7}"/>
              </a:ext>
            </a:extLst>
          </p:cNvPr>
          <p:cNvSpPr>
            <a:spLocks noGrp="1"/>
          </p:cNvSpPr>
          <p:nvPr>
            <p:ph type="body" sz="quarter" idx="11" hasCustomPrompt="1"/>
          </p:nvPr>
        </p:nvSpPr>
        <p:spPr>
          <a:xfrm>
            <a:off x="8512191" y="3657866"/>
            <a:ext cx="3293987" cy="346976"/>
          </a:xfrm>
        </p:spPr>
        <p:txBody>
          <a:bodyPr/>
          <a:lstStyle>
            <a:lvl1pPr marL="0" indent="0">
              <a:buNone/>
              <a:defRPr sz="1800" b="1">
                <a:latin typeface="Ubuntu" panose="020B0504030602030204" pitchFamily="34" charset="0"/>
              </a:defRPr>
            </a:lvl1pPr>
          </a:lstStyle>
          <a:p>
            <a:pPr lvl="0"/>
            <a:r>
              <a:rPr lang="en-GB" dirty="0"/>
              <a:t>Name Surname</a:t>
            </a:r>
            <a:endParaRPr lang="en-NG" dirty="0"/>
          </a:p>
        </p:txBody>
      </p:sp>
      <p:sp>
        <p:nvSpPr>
          <p:cNvPr id="17" name="Text Placeholder 8">
            <a:extLst>
              <a:ext uri="{FF2B5EF4-FFF2-40B4-BE49-F238E27FC236}">
                <a16:creationId xmlns:a16="http://schemas.microsoft.com/office/drawing/2014/main" id="{EEB16157-FB7A-7E4E-8EC6-CB684DBA2083}"/>
              </a:ext>
            </a:extLst>
          </p:cNvPr>
          <p:cNvSpPr>
            <a:spLocks noGrp="1"/>
          </p:cNvSpPr>
          <p:nvPr>
            <p:ph type="body" sz="quarter" idx="12" hasCustomPrompt="1"/>
          </p:nvPr>
        </p:nvSpPr>
        <p:spPr>
          <a:xfrm>
            <a:off x="8512191" y="4006773"/>
            <a:ext cx="3293987" cy="346976"/>
          </a:xfrm>
        </p:spPr>
        <p:txBody>
          <a:bodyPr/>
          <a:lstStyle>
            <a:lvl1pPr marL="0" indent="0">
              <a:buNone/>
              <a:defRPr sz="1400" b="0">
                <a:latin typeface="Ubuntu" panose="020B0504030602030204" pitchFamily="34" charset="0"/>
              </a:defRPr>
            </a:lvl1pPr>
          </a:lstStyle>
          <a:p>
            <a:pPr lvl="0"/>
            <a:r>
              <a:rPr lang="en-GB" dirty="0"/>
              <a:t>Designation</a:t>
            </a:r>
            <a:endParaRPr lang="en-NG" dirty="0"/>
          </a:p>
        </p:txBody>
      </p:sp>
      <p:sp>
        <p:nvSpPr>
          <p:cNvPr id="21" name="Picture Placeholder 20">
            <a:extLst>
              <a:ext uri="{FF2B5EF4-FFF2-40B4-BE49-F238E27FC236}">
                <a16:creationId xmlns:a16="http://schemas.microsoft.com/office/drawing/2014/main" id="{6DF49ADA-8553-6F48-8C70-89A77F448F8F}"/>
              </a:ext>
            </a:extLst>
          </p:cNvPr>
          <p:cNvSpPr>
            <a:spLocks noGrp="1"/>
          </p:cNvSpPr>
          <p:nvPr>
            <p:ph type="pic" sz="quarter" idx="13" hasCustomPrompt="1"/>
          </p:nvPr>
        </p:nvSpPr>
        <p:spPr>
          <a:xfrm>
            <a:off x="7286406" y="3321934"/>
            <a:ext cx="1090545" cy="1092032"/>
          </a:xfrm>
        </p:spPr>
        <p:style>
          <a:lnRef idx="2">
            <a:schemeClr val="accent1"/>
          </a:lnRef>
          <a:fillRef idx="1">
            <a:schemeClr val="lt1"/>
          </a:fillRef>
          <a:effectRef idx="0">
            <a:schemeClr val="accent1"/>
          </a:effectRef>
          <a:fontRef idx="minor">
            <a:schemeClr val="dk1"/>
          </a:fontRef>
        </p:style>
        <p:txBody>
          <a:bodyPr/>
          <a:lstStyle>
            <a:lvl1pPr>
              <a:defRPr/>
            </a:lvl1pPr>
          </a:lstStyle>
          <a:p>
            <a:r>
              <a:rPr lang="en-GB" dirty="0"/>
              <a:t>C</a:t>
            </a:r>
            <a:r>
              <a:rPr lang="en-NG" dirty="0"/>
              <a:t>lick to insert image</a:t>
            </a:r>
          </a:p>
        </p:txBody>
      </p:sp>
      <p:sp>
        <p:nvSpPr>
          <p:cNvPr id="11" name="Title 1">
            <a:extLst>
              <a:ext uri="{FF2B5EF4-FFF2-40B4-BE49-F238E27FC236}">
                <a16:creationId xmlns:a16="http://schemas.microsoft.com/office/drawing/2014/main" id="{43989746-35C0-E44F-B6CC-031346B888AC}"/>
              </a:ext>
            </a:extLst>
          </p:cNvPr>
          <p:cNvSpPr>
            <a:spLocks noGrp="1"/>
          </p:cNvSpPr>
          <p:nvPr>
            <p:ph type="ctrTitle" hasCustomPrompt="1"/>
          </p:nvPr>
        </p:nvSpPr>
        <p:spPr>
          <a:xfrm>
            <a:off x="2132067" y="2699792"/>
            <a:ext cx="4687924" cy="1027256"/>
          </a:xfrm>
        </p:spPr>
        <p:txBody>
          <a:bodyPr vert="horz" lIns="0" tIns="0" rIns="0" bIns="0" rtlCol="0" anchor="b" anchorCtr="0">
            <a:noAutofit/>
          </a:bodyPr>
          <a:lstStyle>
            <a:lvl1pPr algn="r">
              <a:lnSpc>
                <a:spcPct val="95000"/>
              </a:lnSpc>
              <a:defRPr lang="en-GB" sz="3600" b="1" i="0" baseline="0">
                <a:solidFill>
                  <a:srgbClr val="00425F"/>
                </a:solidFill>
                <a:effectLst/>
                <a:latin typeface="Stag Sans Semibold" panose="020B0503040000020004" pitchFamily="34" charset="77"/>
              </a:defRPr>
            </a:lvl1pPr>
          </a:lstStyle>
          <a:p>
            <a:pPr lvl="0"/>
            <a:r>
              <a:rPr lang="en-US" dirty="0"/>
              <a:t>Presentation Title Goes Here</a:t>
            </a:r>
            <a:endParaRPr lang="en-GB" dirty="0"/>
          </a:p>
        </p:txBody>
      </p:sp>
      <p:sp>
        <p:nvSpPr>
          <p:cNvPr id="12" name="Subtitle 2">
            <a:extLst>
              <a:ext uri="{FF2B5EF4-FFF2-40B4-BE49-F238E27FC236}">
                <a16:creationId xmlns:a16="http://schemas.microsoft.com/office/drawing/2014/main" id="{B4F49CE2-EE38-B843-BAC8-1C6B164E332F}"/>
              </a:ext>
            </a:extLst>
          </p:cNvPr>
          <p:cNvSpPr>
            <a:spLocks noGrp="1"/>
          </p:cNvSpPr>
          <p:nvPr>
            <p:ph type="subTitle" idx="1" hasCustomPrompt="1"/>
          </p:nvPr>
        </p:nvSpPr>
        <p:spPr>
          <a:xfrm>
            <a:off x="895442" y="3851190"/>
            <a:ext cx="5924549" cy="319788"/>
          </a:xfrm>
        </p:spPr>
        <p:txBody>
          <a:bodyPr vert="horz" lIns="0" tIns="0" rIns="0" bIns="0" rtlCol="0" anchor="t" anchorCtr="0">
            <a:noAutofit/>
          </a:bodyPr>
          <a:lstStyle>
            <a:lvl1pPr marL="100904" indent="-100904" algn="r">
              <a:lnSpc>
                <a:spcPct val="95000"/>
              </a:lnSpc>
              <a:spcBef>
                <a:spcPts val="0"/>
              </a:spcBef>
              <a:buNone/>
              <a:defRPr lang="en-GB" sz="1200" b="0" i="0" spc="300">
                <a:solidFill>
                  <a:srgbClr val="00425F"/>
                </a:solidFill>
                <a:effectLst/>
                <a:latin typeface="Stag Sans Medium" panose="020B0503040000020004" pitchFamily="34" charset="77"/>
              </a:defRPr>
            </a:lvl1pPr>
          </a:lstStyle>
          <a:p>
            <a:pPr marL="0" lvl="0" indent="0"/>
            <a:r>
              <a:rPr lang="en-US" dirty="0"/>
              <a:t>PRESENTATION SUB-TITLE IS PLACED HERE</a:t>
            </a:r>
            <a:endParaRPr lang="en-GB" dirty="0"/>
          </a:p>
        </p:txBody>
      </p:sp>
    </p:spTree>
    <p:extLst>
      <p:ext uri="{BB962C8B-B14F-4D97-AF65-F5344CB8AC3E}">
        <p14:creationId xmlns:p14="http://schemas.microsoft.com/office/powerpoint/2010/main" val="252911686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ultiple Presenter Title Slide_ Light Mode">
    <p:spTree>
      <p:nvGrpSpPr>
        <p:cNvPr id="1" name=""/>
        <p:cNvGrpSpPr/>
        <p:nvPr/>
      </p:nvGrpSpPr>
      <p:grpSpPr>
        <a:xfrm>
          <a:off x="0" y="0"/>
          <a:ext cx="0" cy="0"/>
          <a:chOff x="0" y="0"/>
          <a:chExt cx="0" cy="0"/>
        </a:xfrm>
      </p:grpSpPr>
      <p:pic>
        <p:nvPicPr>
          <p:cNvPr id="3" name="Picture 2" descr="A close up of an umbrella&#10;&#10;Description automatically generated">
            <a:extLst>
              <a:ext uri="{FF2B5EF4-FFF2-40B4-BE49-F238E27FC236}">
                <a16:creationId xmlns:a16="http://schemas.microsoft.com/office/drawing/2014/main" id="{436D1D69-12A4-FD4E-B7D3-D822E2A138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p:cNvSpPr>
            <a:spLocks noGrp="1"/>
          </p:cNvSpPr>
          <p:nvPr>
            <p:ph type="ctrTitle" hasCustomPrompt="1"/>
          </p:nvPr>
        </p:nvSpPr>
        <p:spPr>
          <a:xfrm>
            <a:off x="2132067" y="2699792"/>
            <a:ext cx="4687924" cy="1027256"/>
          </a:xfrm>
        </p:spPr>
        <p:txBody>
          <a:bodyPr vert="horz" lIns="0" tIns="0" rIns="0" bIns="0" rtlCol="0" anchor="b" anchorCtr="0">
            <a:noAutofit/>
          </a:bodyPr>
          <a:lstStyle>
            <a:lvl1pPr algn="r">
              <a:lnSpc>
                <a:spcPct val="95000"/>
              </a:lnSpc>
              <a:defRPr lang="en-GB" sz="3600" b="1" i="0" baseline="0">
                <a:solidFill>
                  <a:srgbClr val="00425F"/>
                </a:solidFill>
                <a:effectLst/>
                <a:latin typeface="Stag Sans Semibold" panose="020B0503040000020004" pitchFamily="34" charset="77"/>
              </a:defRPr>
            </a:lvl1pPr>
          </a:lstStyle>
          <a:p>
            <a:pPr lvl="0"/>
            <a:r>
              <a:rPr lang="en-US" dirty="0"/>
              <a:t>Presentation Title Goes Here</a:t>
            </a:r>
            <a:endParaRPr lang="en-GB" dirty="0"/>
          </a:p>
        </p:txBody>
      </p:sp>
      <p:sp>
        <p:nvSpPr>
          <p:cNvPr id="6" name="Subtitle 2"/>
          <p:cNvSpPr>
            <a:spLocks noGrp="1"/>
          </p:cNvSpPr>
          <p:nvPr>
            <p:ph type="subTitle" idx="1" hasCustomPrompt="1"/>
          </p:nvPr>
        </p:nvSpPr>
        <p:spPr>
          <a:xfrm>
            <a:off x="895442" y="3851190"/>
            <a:ext cx="5924549" cy="319788"/>
          </a:xfrm>
        </p:spPr>
        <p:txBody>
          <a:bodyPr vert="horz" lIns="0" tIns="0" rIns="0" bIns="0" rtlCol="0" anchor="t" anchorCtr="0">
            <a:noAutofit/>
          </a:bodyPr>
          <a:lstStyle>
            <a:lvl1pPr marL="100904" indent="-100904" algn="r">
              <a:lnSpc>
                <a:spcPct val="95000"/>
              </a:lnSpc>
              <a:spcBef>
                <a:spcPts val="0"/>
              </a:spcBef>
              <a:buNone/>
              <a:defRPr lang="en-GB" sz="1200" b="0" i="0" spc="300">
                <a:solidFill>
                  <a:srgbClr val="00425F"/>
                </a:solidFill>
                <a:effectLst/>
                <a:latin typeface="Stag Sans Medium" panose="020B0503040000020004" pitchFamily="34" charset="77"/>
              </a:defRPr>
            </a:lvl1pPr>
          </a:lstStyle>
          <a:p>
            <a:pPr marL="0" lvl="0" indent="0"/>
            <a:r>
              <a:rPr lang="en-US" dirty="0"/>
              <a:t>PRESENTATION SUB-TITLE IS PLACED HERE</a:t>
            </a:r>
            <a:endParaRPr lang="en-GB" dirty="0"/>
          </a:p>
        </p:txBody>
      </p:sp>
      <p:sp>
        <p:nvSpPr>
          <p:cNvPr id="10" name="Rectangle 9">
            <a:extLst>
              <a:ext uri="{FF2B5EF4-FFF2-40B4-BE49-F238E27FC236}">
                <a16:creationId xmlns:a16="http://schemas.microsoft.com/office/drawing/2014/main" id="{C6D6B7EF-5D79-DC4C-A1BB-E51BE60E463F}"/>
              </a:ext>
            </a:extLst>
          </p:cNvPr>
          <p:cNvSpPr/>
          <p:nvPr/>
        </p:nvSpPr>
        <p:spPr>
          <a:xfrm>
            <a:off x="7068376" y="2562015"/>
            <a:ext cx="131077" cy="18767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1800" dirty="0"/>
          </a:p>
        </p:txBody>
      </p:sp>
      <p:pic>
        <p:nvPicPr>
          <p:cNvPr id="14" name="Picture 13">
            <a:extLst>
              <a:ext uri="{FF2B5EF4-FFF2-40B4-BE49-F238E27FC236}">
                <a16:creationId xmlns:a16="http://schemas.microsoft.com/office/drawing/2014/main" id="{459608DF-F8FD-234F-968F-59C4FE05A9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8497" y="5839020"/>
            <a:ext cx="2302323" cy="933106"/>
          </a:xfrm>
          <a:prstGeom prst="rect">
            <a:avLst/>
          </a:prstGeom>
        </p:spPr>
      </p:pic>
      <p:sp>
        <p:nvSpPr>
          <p:cNvPr id="9" name="Text Placeholder 8">
            <a:extLst>
              <a:ext uri="{FF2B5EF4-FFF2-40B4-BE49-F238E27FC236}">
                <a16:creationId xmlns:a16="http://schemas.microsoft.com/office/drawing/2014/main" id="{4FEC84B9-0801-4D4B-B1BD-0D370C0278C7}"/>
              </a:ext>
            </a:extLst>
          </p:cNvPr>
          <p:cNvSpPr>
            <a:spLocks noGrp="1"/>
          </p:cNvSpPr>
          <p:nvPr>
            <p:ph type="body" sz="quarter" idx="11" hasCustomPrompt="1"/>
          </p:nvPr>
        </p:nvSpPr>
        <p:spPr>
          <a:xfrm>
            <a:off x="8057137" y="3264297"/>
            <a:ext cx="3273905" cy="203583"/>
          </a:xfrm>
        </p:spPr>
        <p:txBody>
          <a:bodyPr/>
          <a:lstStyle>
            <a:lvl1pPr marL="0" indent="0">
              <a:buNone/>
              <a:defRPr sz="1200" b="1" i="0">
                <a:latin typeface="Stag Sans Semibold" panose="020B0503040000020004" pitchFamily="34" charset="77"/>
              </a:defRPr>
            </a:lvl1pPr>
          </a:lstStyle>
          <a:p>
            <a:pPr lvl="0"/>
            <a:r>
              <a:rPr lang="en-GB" dirty="0"/>
              <a:t>Name Surname</a:t>
            </a:r>
            <a:endParaRPr lang="en-NG" dirty="0"/>
          </a:p>
        </p:txBody>
      </p:sp>
      <p:sp>
        <p:nvSpPr>
          <p:cNvPr id="17" name="Text Placeholder 8">
            <a:extLst>
              <a:ext uri="{FF2B5EF4-FFF2-40B4-BE49-F238E27FC236}">
                <a16:creationId xmlns:a16="http://schemas.microsoft.com/office/drawing/2014/main" id="{EEB16157-FB7A-7E4E-8EC6-CB684DBA2083}"/>
              </a:ext>
            </a:extLst>
          </p:cNvPr>
          <p:cNvSpPr>
            <a:spLocks noGrp="1"/>
          </p:cNvSpPr>
          <p:nvPr>
            <p:ph type="body" sz="quarter" idx="12" hasCustomPrompt="1"/>
          </p:nvPr>
        </p:nvSpPr>
        <p:spPr>
          <a:xfrm>
            <a:off x="8053862" y="3479536"/>
            <a:ext cx="3273905" cy="203583"/>
          </a:xfrm>
        </p:spPr>
        <p:txBody>
          <a:bodyPr/>
          <a:lstStyle>
            <a:lvl1pPr marL="0" indent="0">
              <a:buNone/>
              <a:defRPr sz="900" b="0" i="0">
                <a:latin typeface="Stag Sans Book" panose="020B0503040000020004" pitchFamily="34" charset="77"/>
              </a:defRPr>
            </a:lvl1pPr>
          </a:lstStyle>
          <a:p>
            <a:pPr lvl="0"/>
            <a:r>
              <a:rPr lang="en-GB" dirty="0"/>
              <a:t>Designation</a:t>
            </a:r>
            <a:endParaRPr lang="en-NG" dirty="0"/>
          </a:p>
        </p:txBody>
      </p:sp>
      <p:sp>
        <p:nvSpPr>
          <p:cNvPr id="21" name="Picture Placeholder 20">
            <a:extLst>
              <a:ext uri="{FF2B5EF4-FFF2-40B4-BE49-F238E27FC236}">
                <a16:creationId xmlns:a16="http://schemas.microsoft.com/office/drawing/2014/main" id="{6DF49ADA-8553-6F48-8C70-89A77F448F8F}"/>
              </a:ext>
            </a:extLst>
          </p:cNvPr>
          <p:cNvSpPr>
            <a:spLocks noGrp="1"/>
          </p:cNvSpPr>
          <p:nvPr>
            <p:ph type="pic" sz="quarter" idx="13" hasCustomPrompt="1"/>
          </p:nvPr>
        </p:nvSpPr>
        <p:spPr>
          <a:xfrm>
            <a:off x="7286406" y="3771116"/>
            <a:ext cx="685983" cy="686918"/>
          </a:xfrm>
        </p:spPr>
        <p:style>
          <a:lnRef idx="2">
            <a:schemeClr val="accent1"/>
          </a:lnRef>
          <a:fillRef idx="1">
            <a:schemeClr val="lt1"/>
          </a:fillRef>
          <a:effectRef idx="0">
            <a:schemeClr val="accent1"/>
          </a:effectRef>
          <a:fontRef idx="minor">
            <a:schemeClr val="dk1"/>
          </a:fontRef>
        </p:style>
        <p:txBody>
          <a:bodyPr/>
          <a:lstStyle>
            <a:lvl1pPr>
              <a:defRPr/>
            </a:lvl1pPr>
          </a:lstStyle>
          <a:p>
            <a:r>
              <a:rPr lang="en-GB" dirty="0"/>
              <a:t>C</a:t>
            </a:r>
            <a:r>
              <a:rPr lang="en-NG" dirty="0"/>
              <a:t>lick to insert image</a:t>
            </a:r>
          </a:p>
        </p:txBody>
      </p:sp>
      <p:sp>
        <p:nvSpPr>
          <p:cNvPr id="11" name="Picture Placeholder 20">
            <a:extLst>
              <a:ext uri="{FF2B5EF4-FFF2-40B4-BE49-F238E27FC236}">
                <a16:creationId xmlns:a16="http://schemas.microsoft.com/office/drawing/2014/main" id="{8CAA7C17-3A7F-764E-A0A7-5A710801BF61}"/>
              </a:ext>
            </a:extLst>
          </p:cNvPr>
          <p:cNvSpPr>
            <a:spLocks noGrp="1"/>
          </p:cNvSpPr>
          <p:nvPr>
            <p:ph type="pic" sz="quarter" idx="14" hasCustomPrompt="1"/>
          </p:nvPr>
        </p:nvSpPr>
        <p:spPr>
          <a:xfrm>
            <a:off x="7286406" y="2996200"/>
            <a:ext cx="685983" cy="686918"/>
          </a:xfrm>
        </p:spPr>
        <p:style>
          <a:lnRef idx="2">
            <a:schemeClr val="accent1"/>
          </a:lnRef>
          <a:fillRef idx="1">
            <a:schemeClr val="lt1"/>
          </a:fillRef>
          <a:effectRef idx="0">
            <a:schemeClr val="accent1"/>
          </a:effectRef>
          <a:fontRef idx="minor">
            <a:schemeClr val="dk1"/>
          </a:fontRef>
        </p:style>
        <p:txBody>
          <a:bodyPr/>
          <a:lstStyle>
            <a:lvl1pPr>
              <a:defRPr/>
            </a:lvl1pPr>
          </a:lstStyle>
          <a:p>
            <a:r>
              <a:rPr lang="en-GB" dirty="0"/>
              <a:t>C</a:t>
            </a:r>
            <a:r>
              <a:rPr lang="en-NG" dirty="0"/>
              <a:t>lick to insert image</a:t>
            </a:r>
          </a:p>
        </p:txBody>
      </p:sp>
      <p:sp>
        <p:nvSpPr>
          <p:cNvPr id="12" name="Text Placeholder 8">
            <a:extLst>
              <a:ext uri="{FF2B5EF4-FFF2-40B4-BE49-F238E27FC236}">
                <a16:creationId xmlns:a16="http://schemas.microsoft.com/office/drawing/2014/main" id="{1B02DDB4-679C-BA41-8DC3-D4CBD03C292C}"/>
              </a:ext>
            </a:extLst>
          </p:cNvPr>
          <p:cNvSpPr>
            <a:spLocks noGrp="1"/>
          </p:cNvSpPr>
          <p:nvPr>
            <p:ph type="body" sz="quarter" idx="15" hasCustomPrompt="1"/>
          </p:nvPr>
        </p:nvSpPr>
        <p:spPr>
          <a:xfrm>
            <a:off x="8057137" y="4047250"/>
            <a:ext cx="3273905" cy="203583"/>
          </a:xfrm>
        </p:spPr>
        <p:txBody>
          <a:bodyPr/>
          <a:lstStyle>
            <a:lvl1pPr marL="0" indent="0">
              <a:buNone/>
              <a:defRPr sz="1200" b="1" i="0">
                <a:latin typeface="Stag Sans Semibold" panose="020B0503040000020004" pitchFamily="34" charset="77"/>
              </a:defRPr>
            </a:lvl1pPr>
          </a:lstStyle>
          <a:p>
            <a:pPr lvl="0"/>
            <a:r>
              <a:rPr lang="en-GB" dirty="0"/>
              <a:t>Name Surname</a:t>
            </a:r>
            <a:endParaRPr lang="en-NG" dirty="0"/>
          </a:p>
        </p:txBody>
      </p:sp>
      <p:sp>
        <p:nvSpPr>
          <p:cNvPr id="13" name="Text Placeholder 8">
            <a:extLst>
              <a:ext uri="{FF2B5EF4-FFF2-40B4-BE49-F238E27FC236}">
                <a16:creationId xmlns:a16="http://schemas.microsoft.com/office/drawing/2014/main" id="{2D61430E-D242-5249-96E7-93D8279B590A}"/>
              </a:ext>
            </a:extLst>
          </p:cNvPr>
          <p:cNvSpPr>
            <a:spLocks noGrp="1"/>
          </p:cNvSpPr>
          <p:nvPr>
            <p:ph type="body" sz="quarter" idx="16" hasCustomPrompt="1"/>
          </p:nvPr>
        </p:nvSpPr>
        <p:spPr>
          <a:xfrm>
            <a:off x="8053862" y="4262490"/>
            <a:ext cx="3273905" cy="203583"/>
          </a:xfrm>
        </p:spPr>
        <p:txBody>
          <a:bodyPr/>
          <a:lstStyle>
            <a:lvl1pPr marL="0" indent="0">
              <a:buNone/>
              <a:defRPr sz="900" b="0" i="0">
                <a:latin typeface="Stag Sans Book" panose="020B0503040000020004" pitchFamily="34" charset="77"/>
              </a:defRPr>
            </a:lvl1pPr>
          </a:lstStyle>
          <a:p>
            <a:pPr lvl="0"/>
            <a:r>
              <a:rPr lang="en-GB" dirty="0"/>
              <a:t>Designation</a:t>
            </a:r>
            <a:endParaRPr lang="en-NG" dirty="0"/>
          </a:p>
        </p:txBody>
      </p:sp>
    </p:spTree>
    <p:extLst>
      <p:ext uri="{BB962C8B-B14F-4D97-AF65-F5344CB8AC3E}">
        <p14:creationId xmlns:p14="http://schemas.microsoft.com/office/powerpoint/2010/main" val="355737273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Divider_Dark Mode">
    <p:spTree>
      <p:nvGrpSpPr>
        <p:cNvPr id="1" name=""/>
        <p:cNvGrpSpPr/>
        <p:nvPr/>
      </p:nvGrpSpPr>
      <p:grpSpPr>
        <a:xfrm>
          <a:off x="0" y="0"/>
          <a:ext cx="0" cy="0"/>
          <a:chOff x="0" y="0"/>
          <a:chExt cx="0" cy="0"/>
        </a:xfrm>
      </p:grpSpPr>
      <p:pic>
        <p:nvPicPr>
          <p:cNvPr id="11" name="Picture 10" descr="A view of a city&#10;&#10;Description automatically generated">
            <a:extLst>
              <a:ext uri="{FF2B5EF4-FFF2-40B4-BE49-F238E27FC236}">
                <a16:creationId xmlns:a16="http://schemas.microsoft.com/office/drawing/2014/main" id="{85DF4F99-5688-084E-98D2-FF82410358C2}"/>
              </a:ext>
            </a:extLst>
          </p:cNvPr>
          <p:cNvPicPr>
            <a:picLocks noChangeAspect="1"/>
          </p:cNvPicPr>
          <p:nvPr/>
        </p:nvPicPr>
        <p:blipFill>
          <a:blip r:embed="rId2"/>
          <a:stretch>
            <a:fillRect/>
          </a:stretch>
        </p:blipFill>
        <p:spPr>
          <a:xfrm>
            <a:off x="0" y="0"/>
            <a:ext cx="12192000" cy="6864626"/>
          </a:xfrm>
          <a:prstGeom prst="rect">
            <a:avLst/>
          </a:prstGeom>
        </p:spPr>
      </p:pic>
      <p:pic>
        <p:nvPicPr>
          <p:cNvPr id="9" name="Picture 8" descr="Interswitch_white_&amp;_red_on_blue_rgb.png">
            <a:extLst>
              <a:ext uri="{FF2B5EF4-FFF2-40B4-BE49-F238E27FC236}">
                <a16:creationId xmlns:a16="http://schemas.microsoft.com/office/drawing/2014/main" id="{51D60037-9BE3-3047-AA16-1B906D4FF9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56933" y="4057275"/>
            <a:ext cx="2302323" cy="862149"/>
          </a:xfrm>
          <a:prstGeom prst="rect">
            <a:avLst/>
          </a:prstGeom>
        </p:spPr>
      </p:pic>
      <p:sp>
        <p:nvSpPr>
          <p:cNvPr id="10" name="Rectangle 9">
            <a:extLst>
              <a:ext uri="{FF2B5EF4-FFF2-40B4-BE49-F238E27FC236}">
                <a16:creationId xmlns:a16="http://schemas.microsoft.com/office/drawing/2014/main" id="{C6D6B7EF-5D79-DC4C-A1BB-E51BE60E463F}"/>
              </a:ext>
            </a:extLst>
          </p:cNvPr>
          <p:cNvSpPr/>
          <p:nvPr/>
        </p:nvSpPr>
        <p:spPr>
          <a:xfrm>
            <a:off x="9556934" y="2953960"/>
            <a:ext cx="88231" cy="12633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1800" dirty="0"/>
          </a:p>
        </p:txBody>
      </p:sp>
      <p:sp>
        <p:nvSpPr>
          <p:cNvPr id="7" name="Title 1">
            <a:extLst>
              <a:ext uri="{FF2B5EF4-FFF2-40B4-BE49-F238E27FC236}">
                <a16:creationId xmlns:a16="http://schemas.microsoft.com/office/drawing/2014/main" id="{16D96233-761D-A940-80A4-1EAA5B940508}"/>
              </a:ext>
            </a:extLst>
          </p:cNvPr>
          <p:cNvSpPr>
            <a:spLocks noGrp="1"/>
          </p:cNvSpPr>
          <p:nvPr>
            <p:ph type="ctrTitle" hasCustomPrompt="1"/>
          </p:nvPr>
        </p:nvSpPr>
        <p:spPr>
          <a:xfrm>
            <a:off x="3383999" y="3010062"/>
            <a:ext cx="5924549" cy="609628"/>
          </a:xfrm>
        </p:spPr>
        <p:txBody>
          <a:bodyPr vert="horz" lIns="0" tIns="0" rIns="0" bIns="0" rtlCol="0" anchor="b" anchorCtr="0">
            <a:noAutofit/>
          </a:bodyPr>
          <a:lstStyle>
            <a:lvl1pPr algn="r">
              <a:lnSpc>
                <a:spcPct val="95000"/>
              </a:lnSpc>
              <a:defRPr lang="en-GB" sz="2400" b="1" i="0" baseline="0">
                <a:solidFill>
                  <a:schemeClr val="bg1"/>
                </a:solidFill>
                <a:effectLst/>
                <a:latin typeface="Stag Sans Semibold" panose="020B0503040000020004" pitchFamily="34" charset="77"/>
              </a:defRPr>
            </a:lvl1pPr>
          </a:lstStyle>
          <a:p>
            <a:pPr lvl="0"/>
            <a:r>
              <a:rPr lang="en-US" dirty="0"/>
              <a:t>Section Divider Title Is Placed Here</a:t>
            </a:r>
            <a:endParaRPr lang="en-GB" dirty="0"/>
          </a:p>
        </p:txBody>
      </p:sp>
      <p:sp>
        <p:nvSpPr>
          <p:cNvPr id="8" name="Subtitle 2">
            <a:extLst>
              <a:ext uri="{FF2B5EF4-FFF2-40B4-BE49-F238E27FC236}">
                <a16:creationId xmlns:a16="http://schemas.microsoft.com/office/drawing/2014/main" id="{79D3EF18-A3C8-1844-98FF-F6022A9A3A9A}"/>
              </a:ext>
            </a:extLst>
          </p:cNvPr>
          <p:cNvSpPr>
            <a:spLocks noGrp="1"/>
          </p:cNvSpPr>
          <p:nvPr>
            <p:ph type="subTitle" idx="1" hasCustomPrompt="1"/>
          </p:nvPr>
        </p:nvSpPr>
        <p:spPr>
          <a:xfrm>
            <a:off x="3383999" y="3703126"/>
            <a:ext cx="5924549" cy="319788"/>
          </a:xfrm>
        </p:spPr>
        <p:txBody>
          <a:bodyPr vert="horz" lIns="0" tIns="0" rIns="0" bIns="0" rtlCol="0" anchor="t" anchorCtr="0">
            <a:normAutofit/>
          </a:bodyPr>
          <a:lstStyle>
            <a:lvl1pPr marL="100904" indent="-100904" algn="r">
              <a:lnSpc>
                <a:spcPct val="95000"/>
              </a:lnSpc>
              <a:spcBef>
                <a:spcPts val="0"/>
              </a:spcBef>
              <a:buNone/>
              <a:defRPr lang="en-GB" sz="1100" b="0" i="0" spc="300">
                <a:solidFill>
                  <a:schemeClr val="bg1"/>
                </a:solidFill>
                <a:effectLst/>
                <a:latin typeface="Stag Sans Book" panose="020B0503040000020004" pitchFamily="34" charset="77"/>
              </a:defRPr>
            </a:lvl1pPr>
          </a:lstStyle>
          <a:p>
            <a:pPr marL="0" lvl="0" indent="0"/>
            <a:r>
              <a:rPr lang="en-US" dirty="0"/>
              <a:t>PRESENTATION SUB-TITLE IS PLACED HERE</a:t>
            </a:r>
            <a:endParaRPr lang="en-GB" dirty="0"/>
          </a:p>
        </p:txBody>
      </p:sp>
    </p:spTree>
    <p:extLst>
      <p:ext uri="{BB962C8B-B14F-4D97-AF65-F5344CB8AC3E}">
        <p14:creationId xmlns:p14="http://schemas.microsoft.com/office/powerpoint/2010/main" val="121929679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383" y="907773"/>
            <a:ext cx="6062989" cy="369332"/>
          </a:xfrm>
          <a:prstGeom prst="rect">
            <a:avLst/>
          </a:prstGeom>
        </p:spPr>
        <p:txBody>
          <a:bodyPr vert="horz" wrap="square" lIns="0" tIns="0" rIns="0" bIns="0" rtlCol="0" anchor="t" anchorCtr="0">
            <a:spAutoFit/>
          </a:bodyPr>
          <a:lstStyle/>
          <a:p>
            <a:r>
              <a:rPr lang="en-US"/>
              <a:t>Click to edit Master title style</a:t>
            </a:r>
            <a:endParaRPr lang="en-GB" dirty="0"/>
          </a:p>
        </p:txBody>
      </p:sp>
      <p:sp>
        <p:nvSpPr>
          <p:cNvPr id="3" name="Text Placeholder 2"/>
          <p:cNvSpPr>
            <a:spLocks noGrp="1"/>
          </p:cNvSpPr>
          <p:nvPr>
            <p:ph type="body" idx="1"/>
          </p:nvPr>
        </p:nvSpPr>
        <p:spPr>
          <a:xfrm>
            <a:off x="523872" y="1568752"/>
            <a:ext cx="10988755" cy="45374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6"/>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9886463" y="6112357"/>
            <a:ext cx="1839781" cy="745643"/>
          </a:xfrm>
          <a:prstGeom prst="rect">
            <a:avLst/>
          </a:prstGeom>
        </p:spPr>
      </p:pic>
      <p:sp>
        <p:nvSpPr>
          <p:cNvPr id="8" name="Slide Number Placeholder 5">
            <a:extLst>
              <a:ext uri="{FF2B5EF4-FFF2-40B4-BE49-F238E27FC236}">
                <a16:creationId xmlns:a16="http://schemas.microsoft.com/office/drawing/2014/main" id="{C04F1F69-8C56-C34D-8CC6-80CC53A9D30F}"/>
              </a:ext>
            </a:extLst>
          </p:cNvPr>
          <p:cNvSpPr txBox="1">
            <a:spLocks/>
          </p:cNvSpPr>
          <p:nvPr/>
        </p:nvSpPr>
        <p:spPr>
          <a:xfrm>
            <a:off x="4646648" y="638388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rgbClr val="00425F"/>
                </a:solidFill>
                <a:latin typeface="Stag Sans Light" panose="020B03030400000200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NG" sz="800" dirty="0">
                <a:solidFill>
                  <a:schemeClr val="bg1">
                    <a:lumMod val="75000"/>
                  </a:schemeClr>
                </a:solidFill>
              </a:rPr>
              <a:t>© 202</a:t>
            </a:r>
            <a:r>
              <a:rPr lang="en-US" sz="800" dirty="0">
                <a:solidFill>
                  <a:schemeClr val="bg1">
                    <a:lumMod val="75000"/>
                  </a:schemeClr>
                </a:solidFill>
              </a:rPr>
              <a:t>3</a:t>
            </a:r>
            <a:r>
              <a:rPr lang="en-NG" sz="800" dirty="0">
                <a:solidFill>
                  <a:schemeClr val="bg1">
                    <a:lumMod val="75000"/>
                  </a:schemeClr>
                </a:solidFill>
              </a:rPr>
              <a:t> Interswitch Ltd. All Rights Reserved</a:t>
            </a:r>
          </a:p>
        </p:txBody>
      </p:sp>
      <p:sp>
        <p:nvSpPr>
          <p:cNvPr id="4" name="TextBox 3">
            <a:extLst>
              <a:ext uri="{FF2B5EF4-FFF2-40B4-BE49-F238E27FC236}">
                <a16:creationId xmlns:a16="http://schemas.microsoft.com/office/drawing/2014/main" id="{C7EA7F31-EAD0-3742-A5F4-131036D04F1E}"/>
              </a:ext>
            </a:extLst>
          </p:cNvPr>
          <p:cNvSpPr txBox="1"/>
          <p:nvPr/>
        </p:nvSpPr>
        <p:spPr>
          <a:xfrm>
            <a:off x="5596569" y="6599104"/>
            <a:ext cx="0" cy="0"/>
          </a:xfrm>
          <a:prstGeom prst="rect">
            <a:avLst/>
          </a:prstGeom>
          <a:noFill/>
        </p:spPr>
        <p:txBody>
          <a:bodyPr wrap="none" lIns="0" tIns="0" rIns="0" bIns="0" rtlCol="0">
            <a:noAutofit/>
          </a:bodyPr>
          <a:lstStyle/>
          <a:p>
            <a:endParaRPr lang="en-NG" sz="1600" dirty="0"/>
          </a:p>
        </p:txBody>
      </p:sp>
      <p:sp>
        <p:nvSpPr>
          <p:cNvPr id="5" name="TextBox 4">
            <a:extLst>
              <a:ext uri="{FF2B5EF4-FFF2-40B4-BE49-F238E27FC236}">
                <a16:creationId xmlns:a16="http://schemas.microsoft.com/office/drawing/2014/main" id="{BE0907BC-CCCF-DCA0-C472-EA87E329D281}"/>
              </a:ext>
            </a:extLst>
          </p:cNvPr>
          <p:cNvSpPr txBox="1"/>
          <p:nvPr>
            <p:extLst>
              <p:ext uri="{1162E1C5-73C7-4A58-AE30-91384D911F3F}">
                <p184:classification xmlns:p184="http://schemas.microsoft.com/office/powerpoint/2018/4/main" val="hdr"/>
              </p:ext>
            </p:extLst>
          </p:nvPr>
        </p:nvSpPr>
        <p:spPr>
          <a:xfrm>
            <a:off x="10696575" y="63500"/>
            <a:ext cx="1466850" cy="182880"/>
          </a:xfrm>
          <a:prstGeom prst="rect">
            <a:avLst/>
          </a:prstGeom>
        </p:spPr>
        <p:txBody>
          <a:bodyPr horzOverflow="overflow" lIns="0" tIns="0" rIns="0" bIns="0">
            <a:spAutoFit/>
          </a:bodyPr>
          <a:lstStyle/>
          <a:p>
            <a:pPr algn="l"/>
            <a:r>
              <a:rPr lang="en-US" sz="1200">
                <a:solidFill>
                  <a:srgbClr val="000000">
                    <a:alpha val="50000"/>
                  </a:srgbClr>
                </a:solidFill>
                <a:latin typeface="Calibri" panose="020F0502020204030204" pitchFamily="34" charset="0"/>
                <a:cs typeface="Calibri" panose="020F0502020204030204" pitchFamily="34" charset="0"/>
              </a:rPr>
              <a:t>Interswitch - INTERNAL</a:t>
            </a:r>
          </a:p>
        </p:txBody>
      </p:sp>
    </p:spTree>
    <p:extLst>
      <p:ext uri="{BB962C8B-B14F-4D97-AF65-F5344CB8AC3E}">
        <p14:creationId xmlns:p14="http://schemas.microsoft.com/office/powerpoint/2010/main" val="4150536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xStyles>
    <p:titleStyle>
      <a:lvl1pPr algn="l" defTabSz="514338" rtl="0" eaLnBrk="1" latinLnBrk="0" hangingPunct="1">
        <a:spcBef>
          <a:spcPct val="0"/>
        </a:spcBef>
        <a:buNone/>
        <a:defRPr sz="2400" b="1" i="0" kern="1200">
          <a:solidFill>
            <a:srgbClr val="EE312A"/>
          </a:solidFill>
          <a:latin typeface="Stag Sans Semibold" panose="020B0503040000020004" pitchFamily="34" charset="77"/>
          <a:ea typeface="+mj-ea"/>
          <a:cs typeface="+mj-cs"/>
        </a:defRPr>
      </a:lvl1pPr>
    </p:titleStyle>
    <p:bodyStyle>
      <a:lvl1pPr marL="100904" indent="-100904" algn="l" defTabSz="514338" rtl="0" eaLnBrk="1" latinLnBrk="0" hangingPunct="1">
        <a:spcBef>
          <a:spcPts val="675"/>
        </a:spcBef>
        <a:buClr>
          <a:srgbClr val="00425F"/>
        </a:buClr>
        <a:buFont typeface="Arial" pitchFamily="34" charset="0"/>
        <a:buChar char="•"/>
        <a:defRPr sz="1051" b="0" i="0" kern="1200">
          <a:solidFill>
            <a:srgbClr val="00425F"/>
          </a:solidFill>
          <a:latin typeface="Stag Sans Book" panose="020B0503040000020004" pitchFamily="34" charset="77"/>
          <a:ea typeface="+mn-ea"/>
          <a:cs typeface="+mn-cs"/>
        </a:defRPr>
      </a:lvl1pPr>
      <a:lvl2pPr marL="302710" indent="-100904" algn="l" defTabSz="514338" rtl="0" eaLnBrk="1" latinLnBrk="0" hangingPunct="1">
        <a:spcBef>
          <a:spcPts val="339"/>
        </a:spcBef>
        <a:buClr>
          <a:srgbClr val="00425F"/>
        </a:buClr>
        <a:buFont typeface="Arial" pitchFamily="34" charset="0"/>
        <a:buChar char="–"/>
        <a:defRPr sz="1051" b="0" i="0" kern="1200">
          <a:solidFill>
            <a:srgbClr val="00425F"/>
          </a:solidFill>
          <a:latin typeface="Stag Sans Book" panose="020B0503040000020004" pitchFamily="34" charset="77"/>
          <a:ea typeface="+mn-ea"/>
          <a:cs typeface="+mn-cs"/>
        </a:defRPr>
      </a:lvl2pPr>
      <a:lvl3pPr marL="478619" indent="-75009" algn="l" defTabSz="514338" rtl="0" eaLnBrk="1" latinLnBrk="0" hangingPunct="1">
        <a:spcBef>
          <a:spcPts val="169"/>
        </a:spcBef>
        <a:buClr>
          <a:srgbClr val="00425F"/>
        </a:buClr>
        <a:buFont typeface="Arial" pitchFamily="34" charset="0"/>
        <a:buChar char="•"/>
        <a:defRPr sz="1051" b="0" i="0" kern="1200">
          <a:solidFill>
            <a:srgbClr val="00425F"/>
          </a:solidFill>
          <a:latin typeface="Stag Sans Book" panose="020B0503040000020004" pitchFamily="34" charset="77"/>
          <a:ea typeface="+mn-ea"/>
          <a:cs typeface="+mn-cs"/>
        </a:defRPr>
      </a:lvl3pPr>
      <a:lvl4pPr marL="695605" indent="-90188" algn="l" defTabSz="514338" rtl="0" eaLnBrk="1" latinLnBrk="0" hangingPunct="1">
        <a:spcBef>
          <a:spcPts val="169"/>
        </a:spcBef>
        <a:buClr>
          <a:srgbClr val="00425F"/>
        </a:buClr>
        <a:buFont typeface="Arial" pitchFamily="34" charset="0"/>
        <a:buChar char="–"/>
        <a:defRPr sz="1051" b="0" i="0" kern="1200">
          <a:solidFill>
            <a:srgbClr val="00425F"/>
          </a:solidFill>
          <a:latin typeface="Stag Sans Book" panose="020B0503040000020004" pitchFamily="34" charset="77"/>
          <a:ea typeface="+mn-ea"/>
          <a:cs typeface="+mn-cs"/>
        </a:defRPr>
      </a:lvl4pPr>
      <a:lvl5pPr marL="892947" indent="-85723" algn="l" defTabSz="514338" rtl="0" eaLnBrk="1" latinLnBrk="0" hangingPunct="1">
        <a:spcBef>
          <a:spcPts val="169"/>
        </a:spcBef>
        <a:buClr>
          <a:srgbClr val="00425F"/>
        </a:buClr>
        <a:buFont typeface="Arial" pitchFamily="34" charset="0"/>
        <a:buChar char="»"/>
        <a:defRPr sz="1051" b="0" i="0" kern="1200">
          <a:solidFill>
            <a:srgbClr val="00425F"/>
          </a:solidFill>
          <a:latin typeface="Stag Sans Book" panose="020B0503040000020004" pitchFamily="34" charset="77"/>
          <a:ea typeface="+mn-ea"/>
          <a:cs typeface="+mn-cs"/>
        </a:defRPr>
      </a:lvl5pPr>
      <a:lvl6pPr marL="1414427" indent="-128585" algn="l" defTabSz="514338"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97" indent="-128585" algn="l" defTabSz="514338"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65" indent="-128585" algn="l" defTabSz="514338"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33" indent="-128585" algn="l" defTabSz="514338"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38" rtl="0" eaLnBrk="1" latinLnBrk="0" hangingPunct="1">
        <a:defRPr sz="1013" kern="1200">
          <a:solidFill>
            <a:schemeClr val="tx1"/>
          </a:solidFill>
          <a:latin typeface="+mn-lt"/>
          <a:ea typeface="+mn-ea"/>
          <a:cs typeface="+mn-cs"/>
        </a:defRPr>
      </a:lvl1pPr>
      <a:lvl2pPr marL="257168" algn="l" defTabSz="514338" rtl="0" eaLnBrk="1" latinLnBrk="0" hangingPunct="1">
        <a:defRPr sz="1013" kern="1200">
          <a:solidFill>
            <a:schemeClr val="tx1"/>
          </a:solidFill>
          <a:latin typeface="+mn-lt"/>
          <a:ea typeface="+mn-ea"/>
          <a:cs typeface="+mn-cs"/>
        </a:defRPr>
      </a:lvl2pPr>
      <a:lvl3pPr marL="514338" algn="l" defTabSz="514338" rtl="0" eaLnBrk="1" latinLnBrk="0" hangingPunct="1">
        <a:defRPr sz="1013" kern="1200">
          <a:solidFill>
            <a:schemeClr val="tx1"/>
          </a:solidFill>
          <a:latin typeface="+mn-lt"/>
          <a:ea typeface="+mn-ea"/>
          <a:cs typeface="+mn-cs"/>
        </a:defRPr>
      </a:lvl3pPr>
      <a:lvl4pPr marL="771506" algn="l" defTabSz="514338" rtl="0" eaLnBrk="1" latinLnBrk="0" hangingPunct="1">
        <a:defRPr sz="1013" kern="1200">
          <a:solidFill>
            <a:schemeClr val="tx1"/>
          </a:solidFill>
          <a:latin typeface="+mn-lt"/>
          <a:ea typeface="+mn-ea"/>
          <a:cs typeface="+mn-cs"/>
        </a:defRPr>
      </a:lvl4pPr>
      <a:lvl5pPr marL="1028674" algn="l" defTabSz="514338" rtl="0" eaLnBrk="1" latinLnBrk="0" hangingPunct="1">
        <a:defRPr sz="1013" kern="1200">
          <a:solidFill>
            <a:schemeClr val="tx1"/>
          </a:solidFill>
          <a:latin typeface="+mn-lt"/>
          <a:ea typeface="+mn-ea"/>
          <a:cs typeface="+mn-cs"/>
        </a:defRPr>
      </a:lvl5pPr>
      <a:lvl6pPr marL="1285843" algn="l" defTabSz="514338" rtl="0" eaLnBrk="1" latinLnBrk="0" hangingPunct="1">
        <a:defRPr sz="1013" kern="1200">
          <a:solidFill>
            <a:schemeClr val="tx1"/>
          </a:solidFill>
          <a:latin typeface="+mn-lt"/>
          <a:ea typeface="+mn-ea"/>
          <a:cs typeface="+mn-cs"/>
        </a:defRPr>
      </a:lvl6pPr>
      <a:lvl7pPr marL="1543012" algn="l" defTabSz="514338" rtl="0" eaLnBrk="1" latinLnBrk="0" hangingPunct="1">
        <a:defRPr sz="1013" kern="1200">
          <a:solidFill>
            <a:schemeClr val="tx1"/>
          </a:solidFill>
          <a:latin typeface="+mn-lt"/>
          <a:ea typeface="+mn-ea"/>
          <a:cs typeface="+mn-cs"/>
        </a:defRPr>
      </a:lvl7pPr>
      <a:lvl8pPr marL="1800180" algn="l" defTabSz="514338" rtl="0" eaLnBrk="1" latinLnBrk="0" hangingPunct="1">
        <a:defRPr sz="1013" kern="1200">
          <a:solidFill>
            <a:schemeClr val="tx1"/>
          </a:solidFill>
          <a:latin typeface="+mn-lt"/>
          <a:ea typeface="+mn-ea"/>
          <a:cs typeface="+mn-cs"/>
        </a:defRPr>
      </a:lvl8pPr>
      <a:lvl9pPr marL="2057349" algn="l" defTabSz="514338"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9E709B-EBFD-DE07-CDD8-F699E415C48B}"/>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F6877101-BDB1-DB89-606F-F9241B9DD14F}"/>
              </a:ext>
            </a:extLst>
          </p:cNvPr>
          <p:cNvSpPr>
            <a:spLocks/>
          </p:cNvSpPr>
          <p:nvPr/>
        </p:nvSpPr>
        <p:spPr>
          <a:xfrm>
            <a:off x="5581404" y="914399"/>
            <a:ext cx="6483926" cy="5403273"/>
          </a:xfrm>
          <a:prstGeom prst="roundRect">
            <a:avLst>
              <a:gd name="adj" fmla="val 33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F1209CD6-6723-8E36-F1C0-4D4D741C56BE}"/>
              </a:ext>
            </a:extLst>
          </p:cNvPr>
          <p:cNvSpPr/>
          <p:nvPr/>
        </p:nvSpPr>
        <p:spPr>
          <a:xfrm>
            <a:off x="5696197" y="1040078"/>
            <a:ext cx="6249525" cy="62271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F8F6C2DC-2B66-E9C2-D009-C43EA883507A}"/>
              </a:ext>
            </a:extLst>
          </p:cNvPr>
          <p:cNvSpPr/>
          <p:nvPr/>
        </p:nvSpPr>
        <p:spPr>
          <a:xfrm>
            <a:off x="451262" y="914399"/>
            <a:ext cx="5011387" cy="5403273"/>
          </a:xfrm>
          <a:prstGeom prst="roundRect">
            <a:avLst>
              <a:gd name="adj" fmla="val 33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2C877AC-81A1-1ED6-6E68-7E9D539633D8}"/>
              </a:ext>
            </a:extLst>
          </p:cNvPr>
          <p:cNvSpPr txBox="1"/>
          <p:nvPr/>
        </p:nvSpPr>
        <p:spPr>
          <a:xfrm>
            <a:off x="617517" y="142506"/>
            <a:ext cx="6198918" cy="51063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E302A"/>
                </a:solidFill>
                <a:effectLst/>
                <a:uLnTx/>
                <a:uFillTx/>
                <a:latin typeface="Montserrat SemiBold" pitchFamily="2" charset="0"/>
                <a:ea typeface="+mn-ea"/>
                <a:cs typeface="+mn-cs"/>
              </a:rPr>
              <a:t>Case Study</a:t>
            </a:r>
          </a:p>
        </p:txBody>
      </p:sp>
      <p:sp>
        <p:nvSpPr>
          <p:cNvPr id="6" name="TextBox 5">
            <a:extLst>
              <a:ext uri="{FF2B5EF4-FFF2-40B4-BE49-F238E27FC236}">
                <a16:creationId xmlns:a16="http://schemas.microsoft.com/office/drawing/2014/main" id="{AB8336DB-7C81-ADD4-536F-D8651314C622}"/>
              </a:ext>
            </a:extLst>
          </p:cNvPr>
          <p:cNvSpPr txBox="1"/>
          <p:nvPr/>
        </p:nvSpPr>
        <p:spPr>
          <a:xfrm>
            <a:off x="570017" y="1120605"/>
            <a:ext cx="4750130" cy="50783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415F"/>
                </a:solidFill>
                <a:effectLst/>
                <a:uLnTx/>
                <a:uFillTx/>
                <a:latin typeface="Montserrat" pitchFamily="2" charset="0"/>
                <a:ea typeface="+mn-ea"/>
                <a:cs typeface="+mn-cs"/>
              </a:rPr>
              <a:t>The Daily Planet Company, has embarked on an HR transformation journey to align its workforce strategies with organizational goals.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415F"/>
              </a:solidFill>
              <a:effectLst/>
              <a:uLnTx/>
              <a:uFillTx/>
              <a:latin typeface="Montserrat"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415F"/>
                </a:solidFill>
                <a:effectLst/>
                <a:uLnTx/>
                <a:uFillTx/>
                <a:latin typeface="Montserrat" pitchFamily="2" charset="0"/>
                <a:ea typeface="+mn-ea"/>
                <a:cs typeface="+mn-cs"/>
              </a:rPr>
              <a:t>The HR team is keen to leverage analytics to generate actionable insights that will improve workforce planning, optimize resources, and drive employee 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415F"/>
              </a:solidFill>
              <a:effectLst/>
              <a:uLnTx/>
              <a:uFillTx/>
              <a:latin typeface="Montserrat"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415F"/>
                </a:solidFill>
                <a:effectLst/>
                <a:uLnTx/>
                <a:uFillTx/>
                <a:latin typeface="Montserrat" pitchFamily="2" charset="0"/>
                <a:ea typeface="+mn-ea"/>
                <a:cs typeface="+mn-cs"/>
              </a:rPr>
              <a:t>As part of this transformation, HR has collated data on employees' departments, salaries, tenure, performance scores, and hire dates. The team needs your help to answer critical questions that will guide data-driven decisions.</a:t>
            </a:r>
          </a:p>
        </p:txBody>
      </p:sp>
      <p:sp>
        <p:nvSpPr>
          <p:cNvPr id="13" name="TextBox 12">
            <a:extLst>
              <a:ext uri="{FF2B5EF4-FFF2-40B4-BE49-F238E27FC236}">
                <a16:creationId xmlns:a16="http://schemas.microsoft.com/office/drawing/2014/main" id="{F5095CF9-BEE2-BC85-0350-037A0BD3B82C}"/>
              </a:ext>
            </a:extLst>
          </p:cNvPr>
          <p:cNvSpPr txBox="1"/>
          <p:nvPr/>
        </p:nvSpPr>
        <p:spPr>
          <a:xfrm>
            <a:off x="5781447" y="1120603"/>
            <a:ext cx="4750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415F"/>
                </a:solidFill>
                <a:effectLst/>
                <a:uLnTx/>
                <a:uFillTx/>
                <a:latin typeface="Montserrat Medium" pitchFamily="2" charset="0"/>
                <a:ea typeface="+mn-ea"/>
                <a:cs typeface="+mn-cs"/>
              </a:rPr>
              <a:t>Task</a:t>
            </a:r>
          </a:p>
        </p:txBody>
      </p:sp>
      <p:sp>
        <p:nvSpPr>
          <p:cNvPr id="15" name="TextBox 14">
            <a:extLst>
              <a:ext uri="{FF2B5EF4-FFF2-40B4-BE49-F238E27FC236}">
                <a16:creationId xmlns:a16="http://schemas.microsoft.com/office/drawing/2014/main" id="{2A497EA5-FEEB-4ED3-7EAC-B980ECA7E89D}"/>
              </a:ext>
            </a:extLst>
          </p:cNvPr>
          <p:cNvSpPr txBox="1"/>
          <p:nvPr/>
        </p:nvSpPr>
        <p:spPr>
          <a:xfrm>
            <a:off x="5866410" y="1743320"/>
            <a:ext cx="6079312" cy="3994077"/>
          </a:xfrm>
          <a:prstGeom prst="rect">
            <a:avLst/>
          </a:prstGeom>
          <a:noFill/>
        </p:spPr>
        <p:txBody>
          <a:bodyPr wrap="square" lIns="0" tIns="0" rIns="0" bIns="0" rtlCol="0">
            <a:no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415F"/>
                </a:solidFill>
                <a:effectLst/>
                <a:uLnTx/>
                <a:uFillTx/>
                <a:latin typeface="Montserrat" pitchFamily="2" charset="0"/>
                <a:ea typeface="+mn-ea"/>
                <a:cs typeface="+mn-cs"/>
              </a:rPr>
              <a:t>Clean up the data collated</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415F"/>
                </a:solidFill>
                <a:effectLst/>
                <a:uLnTx/>
                <a:uFillTx/>
                <a:latin typeface="Montserrat" pitchFamily="2" charset="0"/>
                <a:ea typeface="+mn-ea"/>
                <a:cs typeface="+mn-cs"/>
              </a:rPr>
              <a:t>What Is the number of employees in the organization?</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415F"/>
                </a:solidFill>
                <a:effectLst/>
                <a:uLnTx/>
                <a:uFillTx/>
                <a:latin typeface="Montserrat" pitchFamily="2" charset="0"/>
                <a:ea typeface="+mn-ea"/>
                <a:cs typeface="+mn-cs"/>
              </a:rPr>
              <a:t>How many employees are in each department?</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415F"/>
                </a:solidFill>
                <a:effectLst/>
                <a:uLnTx/>
                <a:uFillTx/>
                <a:latin typeface="Montserrat" pitchFamily="2" charset="0"/>
                <a:ea typeface="+mn-ea"/>
                <a:cs typeface="+mn-cs"/>
              </a:rPr>
              <a:t>What is the total salary paid across the organization?</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415F"/>
                </a:solidFill>
                <a:effectLst/>
                <a:uLnTx/>
                <a:uFillTx/>
                <a:latin typeface="Montserrat" pitchFamily="2" charset="0"/>
                <a:ea typeface="+mn-ea"/>
                <a:cs typeface="+mn-cs"/>
              </a:rPr>
              <a:t>What is the average salary by department?</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415F"/>
                </a:solidFill>
                <a:effectLst/>
                <a:uLnTx/>
                <a:uFillTx/>
                <a:latin typeface="Montserrat" pitchFamily="2" charset="0"/>
                <a:ea typeface="+mn-ea"/>
                <a:cs typeface="+mn-cs"/>
              </a:rPr>
              <a:t>What is the highest and lowest salary in the organization?</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415F"/>
                </a:solidFill>
                <a:effectLst/>
                <a:uLnTx/>
                <a:uFillTx/>
                <a:latin typeface="Montserrat" pitchFamily="2" charset="0"/>
                <a:ea typeface="+mn-ea"/>
                <a:cs typeface="+mn-cs"/>
              </a:rPr>
              <a:t>How many employees have a performance score greater than 80?</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415F"/>
                </a:solidFill>
                <a:effectLst/>
                <a:uLnTx/>
                <a:uFillTx/>
                <a:latin typeface="Montserrat" pitchFamily="2" charset="0"/>
                <a:ea typeface="+mn-ea"/>
                <a:cs typeface="+mn-cs"/>
              </a:rPr>
              <a:t>What is the average tenure of employees in the organization?</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415F"/>
                </a:solidFill>
                <a:effectLst/>
                <a:uLnTx/>
                <a:uFillTx/>
                <a:latin typeface="Montserrat" pitchFamily="2" charset="0"/>
                <a:ea typeface="+mn-ea"/>
                <a:cs typeface="+mn-cs"/>
              </a:rPr>
              <a:t>What department has the longest average tenure?</a:t>
            </a:r>
          </a:p>
        </p:txBody>
      </p:sp>
    </p:spTree>
    <p:extLst>
      <p:ext uri="{BB962C8B-B14F-4D97-AF65-F5344CB8AC3E}">
        <p14:creationId xmlns:p14="http://schemas.microsoft.com/office/powerpoint/2010/main" val="4049570195"/>
      </p:ext>
    </p:extLst>
  </p:cSld>
  <p:clrMapOvr>
    <a:masterClrMapping/>
  </p:clrMapOvr>
</p:sld>
</file>

<file path=ppt/theme/theme1.xml><?xml version="1.0" encoding="utf-8"?>
<a:theme xmlns:a="http://schemas.openxmlformats.org/drawingml/2006/main" name="ISW Theme">
  <a:themeElements>
    <a:clrScheme name="Interswitch Color Scheme 2020">
      <a:dk1>
        <a:srgbClr val="00415F"/>
      </a:dk1>
      <a:lt1>
        <a:srgbClr val="FFFFFF"/>
      </a:lt1>
      <a:dk2>
        <a:srgbClr val="1C4966"/>
      </a:dk2>
      <a:lt2>
        <a:srgbClr val="E7E6E6"/>
      </a:lt2>
      <a:accent1>
        <a:srgbClr val="00415F"/>
      </a:accent1>
      <a:accent2>
        <a:srgbClr val="00B8DE"/>
      </a:accent2>
      <a:accent3>
        <a:srgbClr val="EE302A"/>
      </a:accent3>
      <a:accent4>
        <a:srgbClr val="D6ECFB"/>
      </a:accent4>
      <a:accent5>
        <a:srgbClr val="EAECEF"/>
      </a:accent5>
      <a:accent6>
        <a:srgbClr val="E9ECEF"/>
      </a:accent6>
      <a:hlink>
        <a:srgbClr val="000000"/>
      </a:hlink>
      <a:folHlink>
        <a:srgbClr val="02314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600" dirty="0" smtClean="0"/>
        </a:defPPr>
      </a:lstStyle>
    </a:txDef>
  </a:objectDefaults>
  <a:extraClrSchemeLst/>
  <a:extLst>
    <a:ext uri="{05A4C25C-085E-4340-85A3-A5531E510DB2}">
      <thm15:themeFamily xmlns:thm15="http://schemas.microsoft.com/office/thememl/2012/main" name="ISW Theme" id="{4B72DD56-304B-4389-B6A3-27A13488607F}" vid="{FA6BF8F5-24FC-4E32-BC46-D3A9B270E93A}"/>
    </a:ext>
  </a:extLst>
</a:theme>
</file>

<file path=docProps/app.xml><?xml version="1.0" encoding="utf-8"?>
<Properties xmlns="http://schemas.openxmlformats.org/officeDocument/2006/extended-properties" xmlns:vt="http://schemas.openxmlformats.org/officeDocument/2006/docPropsVTypes">
  <TotalTime>0</TotalTime>
  <Words>173</Words>
  <Application>Microsoft Office PowerPoint</Application>
  <PresentationFormat>Widescreen</PresentationFormat>
  <Paragraphs>16</Paragraphs>
  <Slides>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vt:i4>
      </vt:variant>
    </vt:vector>
  </HeadingPairs>
  <TitlesOfParts>
    <vt:vector size="14" baseType="lpstr">
      <vt:lpstr>Arial</vt:lpstr>
      <vt:lpstr>Calibri</vt:lpstr>
      <vt:lpstr>Calibri Light</vt:lpstr>
      <vt:lpstr>Cambria</vt:lpstr>
      <vt:lpstr>Montserrat</vt:lpstr>
      <vt:lpstr>Montserrat Medium</vt:lpstr>
      <vt:lpstr>Montserrat SemiBold</vt:lpstr>
      <vt:lpstr>Stag Sans Book</vt:lpstr>
      <vt:lpstr>Stag Sans Light</vt:lpstr>
      <vt:lpstr>Stag Sans Medium</vt:lpstr>
      <vt:lpstr>Stag Sans Semibold</vt:lpstr>
      <vt:lpstr>Ubuntu</vt:lpstr>
      <vt:lpstr>ISW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Chioma Okereke</dc:creator>
  <cp:lastModifiedBy>Chioma Okereke</cp:lastModifiedBy>
  <cp:revision>1</cp:revision>
  <dcterms:created xsi:type="dcterms:W3CDTF">2025-06-19T11:29:25Z</dcterms:created>
  <dcterms:modified xsi:type="dcterms:W3CDTF">2025-06-19T11:29:53Z</dcterms:modified>
</cp:coreProperties>
</file>